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8" r:id="rId3"/>
    <p:sldId id="259" r:id="rId4"/>
    <p:sldId id="312" r:id="rId5"/>
    <p:sldId id="304" r:id="rId6"/>
    <p:sldId id="311" r:id="rId7"/>
    <p:sldId id="305" r:id="rId8"/>
    <p:sldId id="324" r:id="rId9"/>
    <p:sldId id="325" r:id="rId10"/>
    <p:sldId id="306" r:id="rId11"/>
    <p:sldId id="340" r:id="rId12"/>
    <p:sldId id="337" r:id="rId13"/>
    <p:sldId id="336" r:id="rId14"/>
    <p:sldId id="339" r:id="rId15"/>
    <p:sldId id="326" r:id="rId16"/>
  </p:sldIdLst>
  <p:sldSz cx="9144000" cy="5143500" type="screen16x9"/>
  <p:notesSz cx="6858000" cy="9144000"/>
  <p:embeddedFontLst>
    <p:embeddedFont>
      <p:font typeface="Audiowide" panose="020B0604020202020204" charset="0"/>
      <p:regular r:id="rId18"/>
    </p:embeddedFont>
    <p:embeddedFont>
      <p:font typeface="Karla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DA6FD-0DB3-4E78-AAB1-7A405E88AED0}" v="25" dt="2023-01-13T02:12:27.238"/>
  </p1510:revLst>
</p1510:revInfo>
</file>

<file path=ppt/tableStyles.xml><?xml version="1.0" encoding="utf-8"?>
<a:tblStyleLst xmlns:a="http://schemas.openxmlformats.org/drawingml/2006/main" def="{85736825-B0CF-4E2F-B447-ADA1708D40BC}">
  <a:tblStyle styleId="{85736825-B0CF-4E2F-B447-ADA1708D40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e Noronha e Aragão" userId="3e7262fa-96d4-4136-917c-3f6927288669" providerId="ADAL" clId="{6F2DA6FD-0DB3-4E78-AAB1-7A405E88AED0}"/>
    <pc:docChg chg="undo custSel addSld delSld modSld sldOrd delMainMaster">
      <pc:chgData name="João Pedro de Noronha e Aragão" userId="3e7262fa-96d4-4136-917c-3f6927288669" providerId="ADAL" clId="{6F2DA6FD-0DB3-4E78-AAB1-7A405E88AED0}" dt="2023-01-13T17:35:32.726" v="1640" actId="167"/>
      <pc:docMkLst>
        <pc:docMk/>
      </pc:docMkLst>
      <pc:sldChg chg="modSp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0" sldId="256"/>
        </pc:sldMkLst>
        <pc:spChg chg="mod">
          <ac:chgData name="João Pedro de Noronha e Aragão" userId="3e7262fa-96d4-4136-917c-3f6927288669" providerId="ADAL" clId="{6F2DA6FD-0DB3-4E78-AAB1-7A405E88AED0}" dt="2023-01-09T18:02:13.799" v="946" actId="20577"/>
          <ac:spMkLst>
            <pc:docMk/>
            <pc:sldMk cId="0" sldId="256"/>
            <ac:spMk id="282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4:15:23.998" v="90" actId="20577"/>
          <ac:spMkLst>
            <pc:docMk/>
            <pc:sldMk cId="0" sldId="256"/>
            <ac:spMk id="283" creationId="{00000000-0000-0000-0000-000000000000}"/>
          </ac:spMkLst>
        </pc:spChg>
      </pc:sldChg>
      <pc:sldChg chg="del ord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57"/>
        </pc:sldMkLst>
      </pc:sldChg>
      <pc:sldChg chg="addSp delSp modSp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0" sldId="258"/>
        </pc:sldMkLst>
        <pc:spChg chg="add del mod">
          <ac:chgData name="João Pedro de Noronha e Aragão" userId="3e7262fa-96d4-4136-917c-3f6927288669" providerId="ADAL" clId="{6F2DA6FD-0DB3-4E78-AAB1-7A405E88AED0}" dt="2023-01-11T17:12:44.855" v="1543" actId="478"/>
          <ac:spMkLst>
            <pc:docMk/>
            <pc:sldMk cId="0" sldId="258"/>
            <ac:spMk id="3" creationId="{1544F11C-24C7-006E-CA6A-00514EBD20BA}"/>
          </ac:spMkLst>
        </pc:spChg>
        <pc:spChg chg="add del mod">
          <ac:chgData name="João Pedro de Noronha e Aragão" userId="3e7262fa-96d4-4136-917c-3f6927288669" providerId="ADAL" clId="{6F2DA6FD-0DB3-4E78-AAB1-7A405E88AED0}" dt="2023-01-09T15:42:39.180" v="191" actId="478"/>
          <ac:spMkLst>
            <pc:docMk/>
            <pc:sldMk cId="0" sldId="258"/>
            <ac:spMk id="3" creationId="{77283AA7-C412-98E8-F215-9FDB680B0FFD}"/>
          </ac:spMkLst>
        </pc:spChg>
        <pc:spChg chg="add del mod">
          <ac:chgData name="João Pedro de Noronha e Aragão" userId="3e7262fa-96d4-4136-917c-3f6927288669" providerId="ADAL" clId="{6F2DA6FD-0DB3-4E78-AAB1-7A405E88AED0}" dt="2023-01-09T15:42:43.043" v="193" actId="478"/>
          <ac:spMkLst>
            <pc:docMk/>
            <pc:sldMk cId="0" sldId="258"/>
            <ac:spMk id="5" creationId="{892911C2-F3C9-729B-0DF5-FEA9A720833E}"/>
          </ac:spMkLst>
        </pc:spChg>
        <pc:spChg chg="add del mod">
          <ac:chgData name="João Pedro de Noronha e Aragão" userId="3e7262fa-96d4-4136-917c-3f6927288669" providerId="ADAL" clId="{6F2DA6FD-0DB3-4E78-AAB1-7A405E88AED0}" dt="2023-01-11T17:12:42.143" v="1542" actId="478"/>
          <ac:spMkLst>
            <pc:docMk/>
            <pc:sldMk cId="0" sldId="258"/>
            <ac:spMk id="5" creationId="{B9FEE65D-3213-7D64-CA85-7C5B98E1E1F4}"/>
          </ac:spMkLst>
        </pc:spChg>
        <pc:spChg chg="add del mod">
          <ac:chgData name="João Pedro de Noronha e Aragão" userId="3e7262fa-96d4-4136-917c-3f6927288669" providerId="ADAL" clId="{6F2DA6FD-0DB3-4E78-AAB1-7A405E88AED0}" dt="2023-01-09T15:42:48.107" v="195" actId="478"/>
          <ac:spMkLst>
            <pc:docMk/>
            <pc:sldMk cId="0" sldId="258"/>
            <ac:spMk id="7" creationId="{9066E7FA-D6DA-B66A-E7E1-30A3D9E1996E}"/>
          </ac:spMkLst>
        </pc:spChg>
        <pc:spChg chg="add del mod">
          <ac:chgData name="João Pedro de Noronha e Aragão" userId="3e7262fa-96d4-4136-917c-3f6927288669" providerId="ADAL" clId="{6F2DA6FD-0DB3-4E78-AAB1-7A405E88AED0}" dt="2023-01-09T15:42:51.916" v="197" actId="478"/>
          <ac:spMkLst>
            <pc:docMk/>
            <pc:sldMk cId="0" sldId="258"/>
            <ac:spMk id="9" creationId="{2EAE60B5-E637-6FA6-9E09-DF90CF68B08D}"/>
          </ac:spMkLst>
        </pc:spChg>
        <pc:spChg chg="add del mod">
          <ac:chgData name="João Pedro de Noronha e Aragão" userId="3e7262fa-96d4-4136-917c-3f6927288669" providerId="ADAL" clId="{6F2DA6FD-0DB3-4E78-AAB1-7A405E88AED0}" dt="2023-01-09T15:42:55.547" v="199" actId="478"/>
          <ac:spMkLst>
            <pc:docMk/>
            <pc:sldMk cId="0" sldId="258"/>
            <ac:spMk id="11" creationId="{511ED634-88D1-054A-E9CF-499C1DDE1A40}"/>
          </ac:spMkLst>
        </pc:spChg>
        <pc:spChg chg="add del mod">
          <ac:chgData name="João Pedro de Noronha e Aragão" userId="3e7262fa-96d4-4136-917c-3f6927288669" providerId="ADAL" clId="{6F2DA6FD-0DB3-4E78-AAB1-7A405E88AED0}" dt="2023-01-09T15:43:18.388" v="207" actId="478"/>
          <ac:spMkLst>
            <pc:docMk/>
            <pc:sldMk cId="0" sldId="258"/>
            <ac:spMk id="13" creationId="{E1EE37FE-B64D-41CC-9DC3-E4745C3F9EA6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52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53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54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5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56" creationId="{00000000-0000-0000-0000-000000000000}"/>
          </ac:spMkLst>
        </pc:spChg>
        <pc:spChg chg="del mod">
          <ac:chgData name="João Pedro de Noronha e Aragão" userId="3e7262fa-96d4-4136-917c-3f6927288669" providerId="ADAL" clId="{6F2DA6FD-0DB3-4E78-AAB1-7A405E88AED0}" dt="2023-01-11T17:12:35.708" v="1540" actId="478"/>
          <ac:spMkLst>
            <pc:docMk/>
            <pc:sldMk cId="0" sldId="258"/>
            <ac:spMk id="357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53.413" v="198" actId="478"/>
          <ac:spMkLst>
            <pc:docMk/>
            <pc:sldMk cId="0" sldId="258"/>
            <ac:spMk id="358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41.688" v="192" actId="478"/>
          <ac:spMkLst>
            <pc:docMk/>
            <pc:sldMk cId="0" sldId="258"/>
            <ac:spMk id="359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2:15.885" v="187" actId="20577"/>
          <ac:spMkLst>
            <pc:docMk/>
            <pc:sldMk cId="0" sldId="258"/>
            <ac:spMk id="360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61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62" creationId="{00000000-0000-0000-0000-000000000000}"/>
          </ac:spMkLst>
        </pc:spChg>
        <pc:spChg chg="del mod">
          <ac:chgData name="João Pedro de Noronha e Aragão" userId="3e7262fa-96d4-4136-917c-3f6927288669" providerId="ADAL" clId="{6F2DA6FD-0DB3-4E78-AAB1-7A405E88AED0}" dt="2023-01-11T17:12:39.129" v="1541" actId="478"/>
          <ac:spMkLst>
            <pc:docMk/>
            <pc:sldMk cId="0" sldId="258"/>
            <ac:spMk id="363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4:46.652" v="291" actId="20577"/>
          <ac:spMkLst>
            <pc:docMk/>
            <pc:sldMk cId="0" sldId="258"/>
            <ac:spMk id="364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37.423" v="190" actId="478"/>
          <ac:spMkLst>
            <pc:docMk/>
            <pc:sldMk cId="0" sldId="258"/>
            <ac:spMk id="36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66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57.461" v="200" actId="478"/>
          <ac:spMkLst>
            <pc:docMk/>
            <pc:sldMk cId="0" sldId="258"/>
            <ac:spMk id="36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68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4:39.804" v="281" actId="20577"/>
          <ac:spMkLst>
            <pc:docMk/>
            <pc:sldMk cId="0" sldId="258"/>
            <ac:spMk id="369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3:00.637" v="1592" actId="1038"/>
          <ac:spMkLst>
            <pc:docMk/>
            <pc:sldMk cId="0" sldId="258"/>
            <ac:spMk id="370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71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50.527" v="196" actId="478"/>
          <ac:spMkLst>
            <pc:docMk/>
            <pc:sldMk cId="0" sldId="258"/>
            <ac:spMk id="372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4:32.845" v="273" actId="20577"/>
          <ac:spMkLst>
            <pc:docMk/>
            <pc:sldMk cId="0" sldId="258"/>
            <ac:spMk id="373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2:44.950" v="194" actId="478"/>
          <ac:spMkLst>
            <pc:docMk/>
            <pc:sldMk cId="0" sldId="258"/>
            <ac:spMk id="374" creationId="{00000000-0000-0000-0000-000000000000}"/>
          </ac:spMkLst>
        </pc:spChg>
        <pc:spChg chg="del mod">
          <ac:chgData name="João Pedro de Noronha e Aragão" userId="3e7262fa-96d4-4136-917c-3f6927288669" providerId="ADAL" clId="{6F2DA6FD-0DB3-4E78-AAB1-7A405E88AED0}" dt="2023-01-11T17:12:35.708" v="1540" actId="478"/>
          <ac:spMkLst>
            <pc:docMk/>
            <pc:sldMk cId="0" sldId="258"/>
            <ac:spMk id="37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3:48.878" v="227" actId="368"/>
          <ac:spMkLst>
            <pc:docMk/>
            <pc:sldMk cId="0" sldId="258"/>
            <ac:spMk id="376" creationId="{00000000-0000-0000-0000-000000000000}"/>
          </ac:spMkLst>
        </pc:spChg>
      </pc:sldChg>
      <pc:sldChg chg="addSp delSp modSp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0" sldId="259"/>
        </pc:sldMkLst>
        <pc:spChg chg="add del mod">
          <ac:chgData name="João Pedro de Noronha e Aragão" userId="3e7262fa-96d4-4136-917c-3f6927288669" providerId="ADAL" clId="{6F2DA6FD-0DB3-4E78-AAB1-7A405E88AED0}" dt="2023-01-09T15:37:50.084" v="102" actId="478"/>
          <ac:spMkLst>
            <pc:docMk/>
            <pc:sldMk cId="0" sldId="259"/>
            <ac:spMk id="3" creationId="{C9092422-CC46-E688-FE32-FEEA8A17AC74}"/>
          </ac:spMkLst>
        </pc:spChg>
        <pc:spChg chg="mod">
          <ac:chgData name="João Pedro de Noronha e Aragão" userId="3e7262fa-96d4-4136-917c-3f6927288669" providerId="ADAL" clId="{6F2DA6FD-0DB3-4E78-AAB1-7A405E88AED0}" dt="2023-01-09T15:38:17.832" v="106" actId="1076"/>
          <ac:spMkLst>
            <pc:docMk/>
            <pc:sldMk cId="0" sldId="259"/>
            <ac:spMk id="397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37:48.626" v="101" actId="478"/>
          <ac:spMkLst>
            <pc:docMk/>
            <pc:sldMk cId="0" sldId="259"/>
            <ac:spMk id="398" creationId="{00000000-0000-0000-0000-000000000000}"/>
          </ac:spMkLst>
        </pc:spChg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0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1"/>
        </pc:sldMkLst>
      </pc:sldChg>
      <pc:sldChg chg="addSp delSp modSp del mod ord modNotes">
        <pc:chgData name="João Pedro de Noronha e Aragão" userId="3e7262fa-96d4-4136-917c-3f6927288669" providerId="ADAL" clId="{6F2DA6FD-0DB3-4E78-AAB1-7A405E88AED0}" dt="2023-01-09T17:59:43.220" v="899" actId="47"/>
        <pc:sldMkLst>
          <pc:docMk/>
          <pc:sldMk cId="0" sldId="262"/>
        </pc:sldMkLst>
        <pc:spChg chg="add del mod">
          <ac:chgData name="João Pedro de Noronha e Aragão" userId="3e7262fa-96d4-4136-917c-3f6927288669" providerId="ADAL" clId="{6F2DA6FD-0DB3-4E78-AAB1-7A405E88AED0}" dt="2023-01-09T16:02:08.420" v="544" actId="478"/>
          <ac:spMkLst>
            <pc:docMk/>
            <pc:sldMk cId="0" sldId="262"/>
            <ac:spMk id="3" creationId="{8CD70B67-1154-05B2-02D5-822007F9925F}"/>
          </ac:spMkLst>
        </pc:spChg>
        <pc:spChg chg="ord">
          <ac:chgData name="João Pedro de Noronha e Aragão" userId="3e7262fa-96d4-4136-917c-3f6927288669" providerId="ADAL" clId="{6F2DA6FD-0DB3-4E78-AAB1-7A405E88AED0}" dt="2023-01-09T16:06:08.936" v="565" actId="166"/>
          <ac:spMkLst>
            <pc:docMk/>
            <pc:sldMk cId="0" sldId="262"/>
            <ac:spMk id="538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6:02:05.577" v="543" actId="478"/>
          <ac:spMkLst>
            <pc:docMk/>
            <pc:sldMk cId="0" sldId="262"/>
            <ac:spMk id="539" creationId="{00000000-0000-0000-0000-000000000000}"/>
          </ac:spMkLst>
        </pc:spChg>
        <pc:spChg chg="mod ord">
          <ac:chgData name="João Pedro de Noronha e Aragão" userId="3e7262fa-96d4-4136-917c-3f6927288669" providerId="ADAL" clId="{6F2DA6FD-0DB3-4E78-AAB1-7A405E88AED0}" dt="2023-01-09T16:15:17.082" v="711" actId="20577"/>
          <ac:spMkLst>
            <pc:docMk/>
            <pc:sldMk cId="0" sldId="262"/>
            <ac:spMk id="540" creationId="{00000000-0000-0000-0000-000000000000}"/>
          </ac:spMkLst>
        </pc:spChg>
        <pc:grpChg chg="mod ord">
          <ac:chgData name="João Pedro de Noronha e Aragão" userId="3e7262fa-96d4-4136-917c-3f6927288669" providerId="ADAL" clId="{6F2DA6FD-0DB3-4E78-AAB1-7A405E88AED0}" dt="2023-01-09T16:06:27.300" v="573" actId="1038"/>
          <ac:grpSpMkLst>
            <pc:docMk/>
            <pc:sldMk cId="0" sldId="262"/>
            <ac:grpSpMk id="552" creationId="{00000000-0000-0000-0000-000000000000}"/>
          </ac:grpSpMkLst>
        </pc:grpChg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3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4"/>
        </pc:sldMkLst>
      </pc:sldChg>
      <pc:sldChg chg="addSp delSp modSp del mod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5"/>
        </pc:sldMkLst>
        <pc:spChg chg="add del mod">
          <ac:chgData name="João Pedro de Noronha e Aragão" userId="3e7262fa-96d4-4136-917c-3f6927288669" providerId="ADAL" clId="{6F2DA6FD-0DB3-4E78-AAB1-7A405E88AED0}" dt="2023-01-09T16:09:56.685" v="637" actId="478"/>
          <ac:spMkLst>
            <pc:docMk/>
            <pc:sldMk cId="0" sldId="265"/>
            <ac:spMk id="3" creationId="{700B5CDF-456B-D0BC-B11F-EBA152C924EE}"/>
          </ac:spMkLst>
        </pc:spChg>
        <pc:spChg chg="add del">
          <ac:chgData name="João Pedro de Noronha e Aragão" userId="3e7262fa-96d4-4136-917c-3f6927288669" providerId="ADAL" clId="{6F2DA6FD-0DB3-4E78-AAB1-7A405E88AED0}" dt="2023-01-09T16:09:56.685" v="637" actId="478"/>
          <ac:spMkLst>
            <pc:docMk/>
            <pc:sldMk cId="0" sldId="265"/>
            <ac:spMk id="666" creationId="{00000000-0000-0000-0000-000000000000}"/>
          </ac:spMkLst>
        </pc:spChg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6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7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8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69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0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1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2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3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4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5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6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7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8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79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0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1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2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3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4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5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6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7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8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89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0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1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2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3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4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5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6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7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8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299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300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301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302"/>
        </pc:sldMkLst>
      </pc:sldChg>
      <pc:sldChg chg="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0" sldId="303"/>
        </pc:sldMkLst>
      </pc:sldChg>
      <pc:sldChg chg="modSp add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3323177405" sldId="304"/>
        </pc:sldMkLst>
        <pc:spChg chg="mod">
          <ac:chgData name="João Pedro de Noronha e Aragão" userId="3e7262fa-96d4-4136-917c-3f6927288669" providerId="ADAL" clId="{6F2DA6FD-0DB3-4E78-AAB1-7A405E88AED0}" dt="2023-01-09T15:38:49.779" v="121" actId="20577"/>
          <ac:spMkLst>
            <pc:docMk/>
            <pc:sldMk cId="3323177405" sldId="304"/>
            <ac:spMk id="39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38:45.166" v="113" actId="14100"/>
          <ac:spMkLst>
            <pc:docMk/>
            <pc:sldMk cId="3323177405" sldId="304"/>
            <ac:spMk id="399" creationId="{00000000-0000-0000-0000-000000000000}"/>
          </ac:spMkLst>
        </pc:spChg>
      </pc:sldChg>
      <pc:sldChg chg="modSp add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287303347" sldId="305"/>
        </pc:sldMkLst>
        <pc:spChg chg="mod">
          <ac:chgData name="João Pedro de Noronha e Aragão" userId="3e7262fa-96d4-4136-917c-3f6927288669" providerId="ADAL" clId="{6F2DA6FD-0DB3-4E78-AAB1-7A405E88AED0}" dt="2023-01-09T15:39:18.732" v="136" actId="20577"/>
          <ac:spMkLst>
            <pc:docMk/>
            <pc:sldMk cId="287303347" sldId="305"/>
            <ac:spMk id="39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39:12.406" v="128" actId="20577"/>
          <ac:spMkLst>
            <pc:docMk/>
            <pc:sldMk cId="287303347" sldId="305"/>
            <ac:spMk id="399" creationId="{00000000-0000-0000-0000-000000000000}"/>
          </ac:spMkLst>
        </pc:spChg>
      </pc:sldChg>
      <pc:sldChg chg="modSp add del mod">
        <pc:chgData name="João Pedro de Noronha e Aragão" userId="3e7262fa-96d4-4136-917c-3f6927288669" providerId="ADAL" clId="{6F2DA6FD-0DB3-4E78-AAB1-7A405E88AED0}" dt="2023-01-09T15:39:02.558" v="124" actId="47"/>
        <pc:sldMkLst>
          <pc:docMk/>
          <pc:sldMk cId="906371333" sldId="305"/>
        </pc:sldMkLst>
        <pc:spChg chg="mod">
          <ac:chgData name="João Pedro de Noronha e Aragão" userId="3e7262fa-96d4-4136-917c-3f6927288669" providerId="ADAL" clId="{6F2DA6FD-0DB3-4E78-AAB1-7A405E88AED0}" dt="2023-01-09T15:38:56.963" v="123" actId="20577"/>
          <ac:spMkLst>
            <pc:docMk/>
            <pc:sldMk cId="906371333" sldId="305"/>
            <ac:spMk id="399" creationId="{00000000-0000-0000-0000-000000000000}"/>
          </ac:spMkLst>
        </pc:spChg>
      </pc:sldChg>
      <pc:sldChg chg="add del">
        <pc:chgData name="João Pedro de Noronha e Aragão" userId="3e7262fa-96d4-4136-917c-3f6927288669" providerId="ADAL" clId="{6F2DA6FD-0DB3-4E78-AAB1-7A405E88AED0}" dt="2023-01-09T15:39:02.558" v="124" actId="47"/>
        <pc:sldMkLst>
          <pc:docMk/>
          <pc:sldMk cId="1247001094" sldId="306"/>
        </pc:sldMkLst>
      </pc:sldChg>
      <pc:sldChg chg="modSp add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2120758885" sldId="306"/>
        </pc:sldMkLst>
        <pc:spChg chg="mod">
          <ac:chgData name="João Pedro de Noronha e Aragão" userId="3e7262fa-96d4-4136-917c-3f6927288669" providerId="ADAL" clId="{6F2DA6FD-0DB3-4E78-AAB1-7A405E88AED0}" dt="2023-01-09T18:08:29.698" v="1001" actId="20577"/>
          <ac:spMkLst>
            <pc:docMk/>
            <pc:sldMk cId="2120758885" sldId="306"/>
            <ac:spMk id="39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8:08:34.560" v="1005" actId="20577"/>
          <ac:spMkLst>
            <pc:docMk/>
            <pc:sldMk cId="2120758885" sldId="306"/>
            <ac:spMk id="399" creationId="{00000000-0000-0000-0000-000000000000}"/>
          </ac:spMkLst>
        </pc:spChg>
      </pc:sldChg>
      <pc:sldChg chg="addSp delSp modSp add del mod ord">
        <pc:chgData name="João Pedro de Noronha e Aragão" userId="3e7262fa-96d4-4136-917c-3f6927288669" providerId="ADAL" clId="{6F2DA6FD-0DB3-4E78-AAB1-7A405E88AED0}" dt="2023-01-09T17:59:55.579" v="901" actId="2696"/>
        <pc:sldMkLst>
          <pc:docMk/>
          <pc:sldMk cId="1082269754" sldId="307"/>
        </pc:sldMkLst>
        <pc:spChg chg="add del mod">
          <ac:chgData name="João Pedro de Noronha e Aragão" userId="3e7262fa-96d4-4136-917c-3f6927288669" providerId="ADAL" clId="{6F2DA6FD-0DB3-4E78-AAB1-7A405E88AED0}" dt="2023-01-09T16:10:51.861" v="650" actId="478"/>
          <ac:spMkLst>
            <pc:docMk/>
            <pc:sldMk cId="1082269754" sldId="307"/>
            <ac:spMk id="3" creationId="{D9BBB0BF-0309-F0CE-316E-3F55DAFF9BC8}"/>
          </ac:spMkLst>
        </pc:spChg>
        <pc:spChg chg="del">
          <ac:chgData name="João Pedro de Noronha e Aragão" userId="3e7262fa-96d4-4136-917c-3f6927288669" providerId="ADAL" clId="{6F2DA6FD-0DB3-4E78-AAB1-7A405E88AED0}" dt="2023-01-09T16:10:51.018" v="649" actId="478"/>
          <ac:spMkLst>
            <pc:docMk/>
            <pc:sldMk cId="1082269754" sldId="307"/>
            <ac:spMk id="539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7:38:00.089" v="892" actId="20577"/>
          <ac:spMkLst>
            <pc:docMk/>
            <pc:sldMk cId="1082269754" sldId="307"/>
            <ac:spMk id="540" creationId="{00000000-0000-0000-0000-000000000000}"/>
          </ac:spMkLst>
        </pc:spChg>
      </pc:sldChg>
      <pc:sldChg chg="addSp delSp modSp add del mod ord">
        <pc:chgData name="João Pedro de Noronha e Aragão" userId="3e7262fa-96d4-4136-917c-3f6927288669" providerId="ADAL" clId="{6F2DA6FD-0DB3-4E78-AAB1-7A405E88AED0}" dt="2023-01-09T17:59:48.316" v="900" actId="2696"/>
        <pc:sldMkLst>
          <pc:docMk/>
          <pc:sldMk cId="2647502209" sldId="308"/>
        </pc:sldMkLst>
        <pc:spChg chg="add del mod">
          <ac:chgData name="João Pedro de Noronha e Aragão" userId="3e7262fa-96d4-4136-917c-3f6927288669" providerId="ADAL" clId="{6F2DA6FD-0DB3-4E78-AAB1-7A405E88AED0}" dt="2023-01-09T16:11:03.076" v="653" actId="478"/>
          <ac:spMkLst>
            <pc:docMk/>
            <pc:sldMk cId="2647502209" sldId="308"/>
            <ac:spMk id="3" creationId="{08D4904E-FD15-EF65-02A7-9C04B78E40C2}"/>
          </ac:spMkLst>
        </pc:spChg>
        <pc:spChg chg="del">
          <ac:chgData name="João Pedro de Noronha e Aragão" userId="3e7262fa-96d4-4136-917c-3f6927288669" providerId="ADAL" clId="{6F2DA6FD-0DB3-4E78-AAB1-7A405E88AED0}" dt="2023-01-09T16:11:02.270" v="652" actId="478"/>
          <ac:spMkLst>
            <pc:docMk/>
            <pc:sldMk cId="2647502209" sldId="308"/>
            <ac:spMk id="539" creationId="{00000000-0000-0000-0000-000000000000}"/>
          </ac:spMkLst>
        </pc:spChg>
      </pc:sldChg>
      <pc:sldChg chg="modSp add del mod ord">
        <pc:chgData name="João Pedro de Noronha e Aragão" userId="3e7262fa-96d4-4136-917c-3f6927288669" providerId="ADAL" clId="{6F2DA6FD-0DB3-4E78-AAB1-7A405E88AED0}" dt="2023-01-11T16:49:41.267" v="1494" actId="47"/>
        <pc:sldMkLst>
          <pc:docMk/>
          <pc:sldMk cId="3597369990" sldId="309"/>
        </pc:sldMkLst>
        <pc:spChg chg="mod">
          <ac:chgData name="João Pedro de Noronha e Aragão" userId="3e7262fa-96d4-4136-917c-3f6927288669" providerId="ADAL" clId="{6F2DA6FD-0DB3-4E78-AAB1-7A405E88AED0}" dt="2023-01-09T16:08:00.845" v="633" actId="20577"/>
          <ac:spMkLst>
            <pc:docMk/>
            <pc:sldMk cId="3597369990" sldId="309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0T23:54:57.973" v="1282" actId="21"/>
          <ac:spMkLst>
            <pc:docMk/>
            <pc:sldMk cId="3597369990" sldId="309"/>
            <ac:spMk id="796" creationId="{00000000-0000-0000-0000-000000000000}"/>
          </ac:spMkLst>
        </pc:spChg>
      </pc:sldChg>
      <pc:sldChg chg="modSp add del mod ord">
        <pc:chgData name="João Pedro de Noronha e Aragão" userId="3e7262fa-96d4-4136-917c-3f6927288669" providerId="ADAL" clId="{6F2DA6FD-0DB3-4E78-AAB1-7A405E88AED0}" dt="2023-01-11T16:49:23.255" v="1493" actId="47"/>
        <pc:sldMkLst>
          <pc:docMk/>
          <pc:sldMk cId="402702623" sldId="310"/>
        </pc:sldMkLst>
        <pc:spChg chg="mod">
          <ac:chgData name="João Pedro de Noronha e Aragão" userId="3e7262fa-96d4-4136-917c-3f6927288669" providerId="ADAL" clId="{6F2DA6FD-0DB3-4E78-AAB1-7A405E88AED0}" dt="2023-01-09T16:07:53.092" v="627" actId="20577"/>
          <ac:spMkLst>
            <pc:docMk/>
            <pc:sldMk cId="402702623" sldId="310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8:40.115" v="1492" actId="20577"/>
          <ac:spMkLst>
            <pc:docMk/>
            <pc:sldMk cId="402702623" sldId="310"/>
            <ac:spMk id="796" creationId="{00000000-0000-0000-0000-000000000000}"/>
          </ac:spMkLst>
        </pc:spChg>
      </pc:sldChg>
      <pc:sldChg chg="modSp add mod or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1649237456" sldId="311"/>
        </pc:sldMkLst>
        <pc:spChg chg="mod">
          <ac:chgData name="João Pedro de Noronha e Aragão" userId="3e7262fa-96d4-4136-917c-3f6927288669" providerId="ADAL" clId="{6F2DA6FD-0DB3-4E78-AAB1-7A405E88AED0}" dt="2023-01-09T16:07:36.796" v="619" actId="20577"/>
          <ac:spMkLst>
            <pc:docMk/>
            <pc:sldMk cId="1649237456" sldId="311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39:43.689" v="1441" actId="14100"/>
          <ac:spMkLst>
            <pc:docMk/>
            <pc:sldMk cId="1649237456" sldId="311"/>
            <ac:spMk id="796" creationId="{00000000-0000-0000-0000-000000000000}"/>
          </ac:spMkLst>
        </pc:spChg>
        <pc:grpChg chg="mod">
          <ac:chgData name="João Pedro de Noronha e Aragão" userId="3e7262fa-96d4-4136-917c-3f6927288669" providerId="ADAL" clId="{6F2DA6FD-0DB3-4E78-AAB1-7A405E88AED0}" dt="2023-01-11T16:39:47.657" v="1442" actId="1076"/>
          <ac:grpSpMkLst>
            <pc:docMk/>
            <pc:sldMk cId="1649237456" sldId="311"/>
            <ac:grpSpMk id="808" creationId="{00000000-0000-0000-0000-000000000000}"/>
          </ac:grpSpMkLst>
        </pc:grpChg>
      </pc:sldChg>
      <pc:sldChg chg="modSp add mod or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1930190789" sldId="312"/>
        </pc:sldMkLst>
        <pc:spChg chg="mod">
          <ac:chgData name="João Pedro de Noronha e Aragão" userId="3e7262fa-96d4-4136-917c-3f6927288669" providerId="ADAL" clId="{6F2DA6FD-0DB3-4E78-AAB1-7A405E88AED0}" dt="2023-01-09T16:06:55.051" v="586" actId="20577"/>
          <ac:spMkLst>
            <pc:docMk/>
            <pc:sldMk cId="1930190789" sldId="312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38:53.218" v="1428" actId="20577"/>
          <ac:spMkLst>
            <pc:docMk/>
            <pc:sldMk cId="1930190789" sldId="312"/>
            <ac:spMk id="796" creationId="{00000000-0000-0000-0000-000000000000}"/>
          </ac:spMkLst>
        </pc:spChg>
        <pc:grpChg chg="mod">
          <ac:chgData name="João Pedro de Noronha e Aragão" userId="3e7262fa-96d4-4136-917c-3f6927288669" providerId="ADAL" clId="{6F2DA6FD-0DB3-4E78-AAB1-7A405E88AED0}" dt="2023-01-11T16:37:31.293" v="1411" actId="1076"/>
          <ac:grpSpMkLst>
            <pc:docMk/>
            <pc:sldMk cId="1930190789" sldId="312"/>
            <ac:grpSpMk id="808" creationId="{00000000-0000-0000-0000-000000000000}"/>
          </ac:grpSpMkLst>
        </pc:grpChg>
      </pc:sldChg>
      <pc:sldChg chg="addSp delSp modSp add del mod ord">
        <pc:chgData name="João Pedro de Noronha e Aragão" userId="3e7262fa-96d4-4136-917c-3f6927288669" providerId="ADAL" clId="{6F2DA6FD-0DB3-4E78-AAB1-7A405E88AED0}" dt="2023-01-09T18:00:03.199" v="902" actId="47"/>
        <pc:sldMkLst>
          <pc:docMk/>
          <pc:sldMk cId="291387432" sldId="313"/>
        </pc:sldMkLst>
        <pc:spChg chg="add del mod">
          <ac:chgData name="João Pedro de Noronha e Aragão" userId="3e7262fa-96d4-4136-917c-3f6927288669" providerId="ADAL" clId="{6F2DA6FD-0DB3-4E78-AAB1-7A405E88AED0}" dt="2023-01-09T16:10:23.020" v="644" actId="478"/>
          <ac:spMkLst>
            <pc:docMk/>
            <pc:sldMk cId="291387432" sldId="313"/>
            <ac:spMk id="3" creationId="{D35EFA7A-C938-CBEE-BE83-56EC28441260}"/>
          </ac:spMkLst>
        </pc:spChg>
        <pc:spChg chg="del">
          <ac:chgData name="João Pedro de Noronha e Aragão" userId="3e7262fa-96d4-4136-917c-3f6927288669" providerId="ADAL" clId="{6F2DA6FD-0DB3-4E78-AAB1-7A405E88AED0}" dt="2023-01-09T16:10:21.155" v="643" actId="478"/>
          <ac:spMkLst>
            <pc:docMk/>
            <pc:sldMk cId="291387432" sldId="313"/>
            <ac:spMk id="539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7:31:28.889" v="748" actId="21"/>
          <ac:spMkLst>
            <pc:docMk/>
            <pc:sldMk cId="291387432" sldId="313"/>
            <ac:spMk id="540" creationId="{00000000-0000-0000-0000-000000000000}"/>
          </ac:spMkLst>
        </pc:spChg>
      </pc:sldChg>
      <pc:sldChg chg="new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1659094570" sldId="314"/>
        </pc:sldMkLst>
      </pc:sldChg>
      <pc:sldChg chg="new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3094294976" sldId="315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3659408376" sldId="316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2299933649" sldId="317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528338807" sldId="318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4185627488" sldId="319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2497890454" sldId="320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183914849" sldId="321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3483602423" sldId="322"/>
        </pc:sldMkLst>
      </pc:sldChg>
      <pc:sldChg chg="add del">
        <pc:chgData name="João Pedro de Noronha e Aragão" userId="3e7262fa-96d4-4136-917c-3f6927288669" providerId="ADAL" clId="{6F2DA6FD-0DB3-4E78-AAB1-7A405E88AED0}" dt="2023-01-11T17:13:14.905" v="1593" actId="47"/>
        <pc:sldMkLst>
          <pc:docMk/>
          <pc:sldMk cId="1409059724" sldId="323"/>
        </pc:sldMkLst>
      </pc:sldChg>
      <pc:sldChg chg="addSp delSp modSp add mod or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3077352969" sldId="324"/>
        </pc:sldMkLst>
        <pc:spChg chg="mod">
          <ac:chgData name="João Pedro de Noronha e Aragão" userId="3e7262fa-96d4-4136-917c-3f6927288669" providerId="ADAL" clId="{6F2DA6FD-0DB3-4E78-AAB1-7A405E88AED0}" dt="2023-01-09T16:00:56.568" v="535" actId="207"/>
          <ac:spMkLst>
            <pc:docMk/>
            <pc:sldMk cId="3077352969" sldId="324"/>
            <ac:spMk id="3" creationId="{31619E0F-997D-2EB4-2CBC-73B0BB3183A6}"/>
          </ac:spMkLst>
        </pc:spChg>
        <pc:spChg chg="mod">
          <ac:chgData name="João Pedro de Noronha e Aragão" userId="3e7262fa-96d4-4136-917c-3f6927288669" providerId="ADAL" clId="{6F2DA6FD-0DB3-4E78-AAB1-7A405E88AED0}" dt="2023-01-09T16:00:56.568" v="535" actId="207"/>
          <ac:spMkLst>
            <pc:docMk/>
            <pc:sldMk cId="3077352969" sldId="324"/>
            <ac:spMk id="4" creationId="{60102117-5398-3B71-1C4C-B22F7739A50E}"/>
          </ac:spMkLst>
        </pc:spChg>
        <pc:spChg chg="mod">
          <ac:chgData name="João Pedro de Noronha e Aragão" userId="3e7262fa-96d4-4136-917c-3f6927288669" providerId="ADAL" clId="{6F2DA6FD-0DB3-4E78-AAB1-7A405E88AED0}" dt="2023-01-09T16:00:56.568" v="535" actId="207"/>
          <ac:spMkLst>
            <pc:docMk/>
            <pc:sldMk cId="3077352969" sldId="324"/>
            <ac:spMk id="5" creationId="{6B8E08DB-386C-A4CA-A1B2-F0C3696B065B}"/>
          </ac:spMkLst>
        </pc:spChg>
        <pc:spChg chg="add mod">
          <ac:chgData name="João Pedro de Noronha e Aragão" userId="3e7262fa-96d4-4136-917c-3f6927288669" providerId="ADAL" clId="{6F2DA6FD-0DB3-4E78-AAB1-7A405E88AED0}" dt="2023-01-11T16:46:55.328" v="1476" actId="1076"/>
          <ac:spMkLst>
            <pc:docMk/>
            <pc:sldMk cId="3077352969" sldId="324"/>
            <ac:spMk id="6" creationId="{0F2A831B-41B8-0902-6101-2E91BA0681B3}"/>
          </ac:spMkLst>
        </pc:spChg>
        <pc:spChg chg="add del mod">
          <ac:chgData name="João Pedro de Noronha e Aragão" userId="3e7262fa-96d4-4136-917c-3f6927288669" providerId="ADAL" clId="{6F2DA6FD-0DB3-4E78-AAB1-7A405E88AED0}" dt="2023-01-09T18:49:48.853" v="1160" actId="478"/>
          <ac:spMkLst>
            <pc:docMk/>
            <pc:sldMk cId="3077352969" sldId="324"/>
            <ac:spMk id="6" creationId="{D96D59BE-1F39-708E-CFFF-A517831A725E}"/>
          </ac:spMkLst>
        </pc:spChg>
        <pc:spChg chg="add del mod">
          <ac:chgData name="João Pedro de Noronha e Aragão" userId="3e7262fa-96d4-4136-917c-3f6927288669" providerId="ADAL" clId="{6F2DA6FD-0DB3-4E78-AAB1-7A405E88AED0}" dt="2023-01-09T18:04:23.711" v="948"/>
          <ac:spMkLst>
            <pc:docMk/>
            <pc:sldMk cId="3077352969" sldId="324"/>
            <ac:spMk id="7" creationId="{F461E7D3-1141-0843-3411-7A2EFB00F722}"/>
          </ac:spMkLst>
        </pc:spChg>
        <pc:spChg chg="add del mod">
          <ac:chgData name="João Pedro de Noronha e Aragão" userId="3e7262fa-96d4-4136-917c-3f6927288669" providerId="ADAL" clId="{6F2DA6FD-0DB3-4E78-AAB1-7A405E88AED0}" dt="2023-01-09T18:49:50.916" v="1161" actId="478"/>
          <ac:spMkLst>
            <pc:docMk/>
            <pc:sldMk cId="3077352969" sldId="324"/>
            <ac:spMk id="8" creationId="{13AF5840-D888-AE71-5F4D-94A9028A7D00}"/>
          </ac:spMkLst>
        </pc:spChg>
        <pc:spChg chg="add del mod">
          <ac:chgData name="João Pedro de Noronha e Aragão" userId="3e7262fa-96d4-4136-917c-3f6927288669" providerId="ADAL" clId="{6F2DA6FD-0DB3-4E78-AAB1-7A405E88AED0}" dt="2023-01-09T18:04:23.711" v="948"/>
          <ac:spMkLst>
            <pc:docMk/>
            <pc:sldMk cId="3077352969" sldId="324"/>
            <ac:spMk id="9" creationId="{6ACEEAD3-7CA0-3D04-7F0C-93B30B0487E4}"/>
          </ac:spMkLst>
        </pc:spChg>
        <pc:spChg chg="add mod">
          <ac:chgData name="João Pedro de Noronha e Aragão" userId="3e7262fa-96d4-4136-917c-3f6927288669" providerId="ADAL" clId="{6F2DA6FD-0DB3-4E78-AAB1-7A405E88AED0}" dt="2023-01-11T16:47:16.314" v="1482"/>
          <ac:spMkLst>
            <pc:docMk/>
            <pc:sldMk cId="3077352969" sldId="324"/>
            <ac:spMk id="9" creationId="{D64E5C9C-FCFA-BBD5-9D89-DAD2A19DD61B}"/>
          </ac:spMkLst>
        </pc:spChg>
        <pc:spChg chg="add del mod">
          <ac:chgData name="João Pedro de Noronha e Aragão" userId="3e7262fa-96d4-4136-917c-3f6927288669" providerId="ADAL" clId="{6F2DA6FD-0DB3-4E78-AAB1-7A405E88AED0}" dt="2023-01-11T16:46:32.230" v="1473" actId="478"/>
          <ac:spMkLst>
            <pc:docMk/>
            <pc:sldMk cId="3077352969" sldId="324"/>
            <ac:spMk id="18" creationId="{6675461C-6FE2-2488-8AB3-09DA8768083C}"/>
          </ac:spMkLst>
        </pc:spChg>
        <pc:spChg chg="add del mod">
          <ac:chgData name="João Pedro de Noronha e Aragão" userId="3e7262fa-96d4-4136-917c-3f6927288669" providerId="ADAL" clId="{6F2DA6FD-0DB3-4E78-AAB1-7A405E88AED0}" dt="2023-01-11T16:46:32.230" v="1473" actId="478"/>
          <ac:spMkLst>
            <pc:docMk/>
            <pc:sldMk cId="3077352969" sldId="324"/>
            <ac:spMk id="20" creationId="{73504B98-79BC-A6A5-C7FB-2F7C10E933D2}"/>
          </ac:spMkLst>
        </pc:spChg>
        <pc:spChg chg="mod">
          <ac:chgData name="João Pedro de Noronha e Aragão" userId="3e7262fa-96d4-4136-917c-3f6927288669" providerId="ADAL" clId="{6F2DA6FD-0DB3-4E78-AAB1-7A405E88AED0}" dt="2023-01-11T16:47:56.749" v="1489" actId="1035"/>
          <ac:spMkLst>
            <pc:docMk/>
            <pc:sldMk cId="3077352969" sldId="324"/>
            <ac:spMk id="96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7:56.749" v="1489" actId="1035"/>
          <ac:spMkLst>
            <pc:docMk/>
            <pc:sldMk cId="3077352969" sldId="324"/>
            <ac:spMk id="968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8:01.029" v="1490" actId="1036"/>
          <ac:spMkLst>
            <pc:docMk/>
            <pc:sldMk cId="3077352969" sldId="324"/>
            <ac:spMk id="969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8:01.029" v="1490" actId="1036"/>
          <ac:spMkLst>
            <pc:docMk/>
            <pc:sldMk cId="3077352969" sldId="324"/>
            <ac:spMk id="970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7:44.637" v="1488" actId="1036"/>
          <ac:spMkLst>
            <pc:docMk/>
            <pc:sldMk cId="3077352969" sldId="324"/>
            <ac:spMk id="971" creationId="{00000000-0000-0000-0000-000000000000}"/>
          </ac:spMkLst>
        </pc:spChg>
        <pc:spChg chg="del mod">
          <ac:chgData name="João Pedro de Noronha e Aragão" userId="3e7262fa-96d4-4136-917c-3f6927288669" providerId="ADAL" clId="{6F2DA6FD-0DB3-4E78-AAB1-7A405E88AED0}" dt="2023-01-09T15:46:57.805" v="319" actId="478"/>
          <ac:spMkLst>
            <pc:docMk/>
            <pc:sldMk cId="3077352969" sldId="324"/>
            <ac:spMk id="973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7:00.020" v="320" actId="478"/>
          <ac:spMkLst>
            <pc:docMk/>
            <pc:sldMk cId="3077352969" sldId="324"/>
            <ac:spMk id="974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7:01.956" v="321" actId="478"/>
          <ac:spMkLst>
            <pc:docMk/>
            <pc:sldMk cId="3077352969" sldId="324"/>
            <ac:spMk id="975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47:02.907" v="322" actId="478"/>
          <ac:spMkLst>
            <pc:docMk/>
            <pc:sldMk cId="3077352969" sldId="324"/>
            <ac:spMk id="976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6:32.650" v="305" actId="20577"/>
          <ac:spMkLst>
            <pc:docMk/>
            <pc:sldMk cId="3077352969" sldId="324"/>
            <ac:spMk id="97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7:44.637" v="1488" actId="1036"/>
          <ac:spMkLst>
            <pc:docMk/>
            <pc:sldMk cId="3077352969" sldId="324"/>
            <ac:spMk id="978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7:56.749" v="1489" actId="1035"/>
          <ac:spMkLst>
            <pc:docMk/>
            <pc:sldMk cId="3077352969" sldId="324"/>
            <ac:spMk id="980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8:01.029" v="1490" actId="1036"/>
          <ac:spMkLst>
            <pc:docMk/>
            <pc:sldMk cId="3077352969" sldId="324"/>
            <ac:spMk id="982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7:56.749" v="1489" actId="1035"/>
          <ac:spMkLst>
            <pc:docMk/>
            <pc:sldMk cId="3077352969" sldId="324"/>
            <ac:spMk id="984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6:48:01.029" v="1490" actId="1036"/>
          <ac:spMkLst>
            <pc:docMk/>
            <pc:sldMk cId="3077352969" sldId="324"/>
            <ac:spMk id="986" creationId="{00000000-0000-0000-0000-000000000000}"/>
          </ac:spMkLst>
        </pc:spChg>
        <pc:grpChg chg="add mod ord">
          <ac:chgData name="João Pedro de Noronha e Aragão" userId="3e7262fa-96d4-4136-917c-3f6927288669" providerId="ADAL" clId="{6F2DA6FD-0DB3-4E78-AAB1-7A405E88AED0}" dt="2023-01-11T16:47:44.637" v="1488" actId="1036"/>
          <ac:grpSpMkLst>
            <pc:docMk/>
            <pc:sldMk cId="3077352969" sldId="324"/>
            <ac:grpSpMk id="2" creationId="{B94DCD53-85D4-0316-5980-58ACB770F55A}"/>
          </ac:grpSpMkLst>
        </pc:grpChg>
        <pc:grpChg chg="del mod">
          <ac:chgData name="João Pedro de Noronha e Aragão" userId="3e7262fa-96d4-4136-917c-3f6927288669" providerId="ADAL" clId="{6F2DA6FD-0DB3-4E78-AAB1-7A405E88AED0}" dt="2023-01-09T16:00:38.205" v="534" actId="478"/>
          <ac:grpSpMkLst>
            <pc:docMk/>
            <pc:sldMk cId="3077352969" sldId="324"/>
            <ac:grpSpMk id="991" creationId="{00000000-0000-0000-0000-000000000000}"/>
          </ac:grpSpMkLst>
        </pc:grpChg>
        <pc:cxnChg chg="add del mod">
          <ac:chgData name="João Pedro de Noronha e Aragão" userId="3e7262fa-96d4-4136-917c-3f6927288669" providerId="ADAL" clId="{6F2DA6FD-0DB3-4E78-AAB1-7A405E88AED0}" dt="2023-01-11T16:46:35.575" v="1474" actId="478"/>
          <ac:cxnSpMkLst>
            <pc:docMk/>
            <pc:sldMk cId="3077352969" sldId="324"/>
            <ac:cxnSpMk id="7" creationId="{E732C9C8-565C-6E41-A785-FD460C9AA4A3}"/>
          </ac:cxnSpMkLst>
        </pc:cxnChg>
        <pc:cxnChg chg="add del mod">
          <ac:chgData name="João Pedro de Noronha e Aragão" userId="3e7262fa-96d4-4136-917c-3f6927288669" providerId="ADAL" clId="{6F2DA6FD-0DB3-4E78-AAB1-7A405E88AED0}" dt="2023-01-09T18:04:23.711" v="948"/>
          <ac:cxnSpMkLst>
            <pc:docMk/>
            <pc:sldMk cId="3077352969" sldId="324"/>
            <ac:cxnSpMk id="8" creationId="{22542F9F-3D2C-16EC-5EAA-9A4CA39A20CA}"/>
          </ac:cxnSpMkLst>
        </pc:cxnChg>
        <pc:cxnChg chg="add mod">
          <ac:chgData name="João Pedro de Noronha e Aragão" userId="3e7262fa-96d4-4136-917c-3f6927288669" providerId="ADAL" clId="{6F2DA6FD-0DB3-4E78-AAB1-7A405E88AED0}" dt="2023-01-11T16:47:44.637" v="1488" actId="1036"/>
          <ac:cxnSpMkLst>
            <pc:docMk/>
            <pc:sldMk cId="3077352969" sldId="324"/>
            <ac:cxnSpMk id="8" creationId="{9BB505D6-8108-6863-29AA-8FC917ED07BF}"/>
          </ac:cxnSpMkLst>
        </pc:cxnChg>
        <pc:cxnChg chg="add del mod">
          <ac:chgData name="João Pedro de Noronha e Aragão" userId="3e7262fa-96d4-4136-917c-3f6927288669" providerId="ADAL" clId="{6F2DA6FD-0DB3-4E78-AAB1-7A405E88AED0}" dt="2023-01-09T18:49:58.205" v="1162" actId="478"/>
          <ac:cxnSpMkLst>
            <pc:docMk/>
            <pc:sldMk cId="3077352969" sldId="324"/>
            <ac:cxnSpMk id="19" creationId="{03CE7D25-D7F2-EF74-F893-A1F2B18F2998}"/>
          </ac:cxnSpMkLst>
        </pc:cxnChg>
        <pc:cxnChg chg="mod">
          <ac:chgData name="João Pedro de Noronha e Aragão" userId="3e7262fa-96d4-4136-917c-3f6927288669" providerId="ADAL" clId="{6F2DA6FD-0DB3-4E78-AAB1-7A405E88AED0}" dt="2023-01-11T16:47:56.749" v="1489" actId="1035"/>
          <ac:cxnSpMkLst>
            <pc:docMk/>
            <pc:sldMk cId="3077352969" sldId="324"/>
            <ac:cxnSpMk id="979" creationId="{00000000-0000-0000-0000-000000000000}"/>
          </ac:cxnSpMkLst>
        </pc:cxnChg>
        <pc:cxnChg chg="mod">
          <ac:chgData name="João Pedro de Noronha e Aragão" userId="3e7262fa-96d4-4136-917c-3f6927288669" providerId="ADAL" clId="{6F2DA6FD-0DB3-4E78-AAB1-7A405E88AED0}" dt="2023-01-11T16:48:01.029" v="1490" actId="1036"/>
          <ac:cxnSpMkLst>
            <pc:docMk/>
            <pc:sldMk cId="3077352969" sldId="324"/>
            <ac:cxnSpMk id="981" creationId="{00000000-0000-0000-0000-000000000000}"/>
          </ac:cxnSpMkLst>
        </pc:cxnChg>
        <pc:cxnChg chg="mod">
          <ac:chgData name="João Pedro de Noronha e Aragão" userId="3e7262fa-96d4-4136-917c-3f6927288669" providerId="ADAL" clId="{6F2DA6FD-0DB3-4E78-AAB1-7A405E88AED0}" dt="2023-01-11T16:47:56.749" v="1489" actId="1035"/>
          <ac:cxnSpMkLst>
            <pc:docMk/>
            <pc:sldMk cId="3077352969" sldId="324"/>
            <ac:cxnSpMk id="983" creationId="{00000000-0000-0000-0000-000000000000}"/>
          </ac:cxnSpMkLst>
        </pc:cxnChg>
        <pc:cxnChg chg="mod">
          <ac:chgData name="João Pedro de Noronha e Aragão" userId="3e7262fa-96d4-4136-917c-3f6927288669" providerId="ADAL" clId="{6F2DA6FD-0DB3-4E78-AAB1-7A405E88AED0}" dt="2023-01-11T16:48:01.029" v="1490" actId="1036"/>
          <ac:cxnSpMkLst>
            <pc:docMk/>
            <pc:sldMk cId="3077352969" sldId="324"/>
            <ac:cxnSpMk id="985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47:13.363" v="323" actId="478"/>
          <ac:cxnSpMkLst>
            <pc:docMk/>
            <pc:sldMk cId="3077352969" sldId="324"/>
            <ac:cxnSpMk id="987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47:14.842" v="324" actId="478"/>
          <ac:cxnSpMkLst>
            <pc:docMk/>
            <pc:sldMk cId="3077352969" sldId="324"/>
            <ac:cxnSpMk id="988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47:15.832" v="325" actId="478"/>
          <ac:cxnSpMkLst>
            <pc:docMk/>
            <pc:sldMk cId="3077352969" sldId="324"/>
            <ac:cxnSpMk id="989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47:16.867" v="326" actId="478"/>
          <ac:cxnSpMkLst>
            <pc:docMk/>
            <pc:sldMk cId="3077352969" sldId="324"/>
            <ac:cxnSpMk id="990" creationId="{00000000-0000-0000-0000-000000000000}"/>
          </ac:cxnSpMkLst>
        </pc:cxnChg>
      </pc:sldChg>
      <pc:sldChg chg="addSp delSp modSp add mo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1419029446" sldId="325"/>
        </pc:sldMkLst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3" creationId="{A95A2417-EBB4-3185-A8F6-9A943583CC2C}"/>
          </ac:spMkLst>
        </pc:spChg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4" creationId="{B612C3AC-102A-5C3C-7A87-63E2E5013630}"/>
          </ac:spMkLst>
        </pc:spChg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5" creationId="{F84830F0-16B0-16D1-EBD3-99EDE737D25C}"/>
          </ac:spMkLst>
        </pc:spChg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6" creationId="{58875962-6628-5ABF-F282-724FD0AE587C}"/>
          </ac:spMkLst>
        </pc:spChg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7" creationId="{445C27EE-5910-FAD1-8C21-6D11551992D6}"/>
          </ac:spMkLst>
        </pc:spChg>
        <pc:spChg chg="mod">
          <ac:chgData name="João Pedro de Noronha e Aragão" userId="3e7262fa-96d4-4136-917c-3f6927288669" providerId="ADAL" clId="{6F2DA6FD-0DB3-4E78-AAB1-7A405E88AED0}" dt="2023-01-09T15:56:15.825" v="526" actId="207"/>
          <ac:spMkLst>
            <pc:docMk/>
            <pc:sldMk cId="1419029446" sldId="325"/>
            <ac:spMk id="8" creationId="{F0E8483C-9592-98FF-002A-11F35976B707}"/>
          </ac:spMkLst>
        </pc:spChg>
        <pc:spChg chg="mod">
          <ac:chgData name="João Pedro de Noronha e Aragão" userId="3e7262fa-96d4-4136-917c-3f6927288669" providerId="ADAL" clId="{6F2DA6FD-0DB3-4E78-AAB1-7A405E88AED0}" dt="2023-01-09T15:50:52.757" v="512" actId="1036"/>
          <ac:spMkLst>
            <pc:docMk/>
            <pc:sldMk cId="1419029446" sldId="325"/>
            <ac:spMk id="967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68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69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70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49:55.879" v="457" actId="20577"/>
          <ac:spMkLst>
            <pc:docMk/>
            <pc:sldMk cId="1419029446" sldId="325"/>
            <ac:spMk id="978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09T15:50:52.757" v="512" actId="1036"/>
          <ac:spMkLst>
            <pc:docMk/>
            <pc:sldMk cId="1419029446" sldId="325"/>
            <ac:spMk id="980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82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84" creationId="{00000000-0000-0000-0000-000000000000}"/>
          </ac:spMkLst>
        </pc:spChg>
        <pc:spChg chg="del">
          <ac:chgData name="João Pedro de Noronha e Aragão" userId="3e7262fa-96d4-4136-917c-3f6927288669" providerId="ADAL" clId="{6F2DA6FD-0DB3-4E78-AAB1-7A405E88AED0}" dt="2023-01-09T15:50:39.077" v="477" actId="478"/>
          <ac:spMkLst>
            <pc:docMk/>
            <pc:sldMk cId="1419029446" sldId="325"/>
            <ac:spMk id="986" creationId="{00000000-0000-0000-0000-000000000000}"/>
          </ac:spMkLst>
        </pc:spChg>
        <pc:grpChg chg="add mod ord">
          <ac:chgData name="João Pedro de Noronha e Aragão" userId="3e7262fa-96d4-4136-917c-3f6927288669" providerId="ADAL" clId="{6F2DA6FD-0DB3-4E78-AAB1-7A405E88AED0}" dt="2023-01-09T16:01:32.100" v="542" actId="1038"/>
          <ac:grpSpMkLst>
            <pc:docMk/>
            <pc:sldMk cId="1419029446" sldId="325"/>
            <ac:grpSpMk id="2" creationId="{B1035EFF-CDBF-A93F-3F0F-42F63D595582}"/>
          </ac:grpSpMkLst>
        </pc:grpChg>
        <pc:grpChg chg="del">
          <ac:chgData name="João Pedro de Noronha e Aragão" userId="3e7262fa-96d4-4136-917c-3f6927288669" providerId="ADAL" clId="{6F2DA6FD-0DB3-4E78-AAB1-7A405E88AED0}" dt="2023-01-09T15:54:51.165" v="518" actId="478"/>
          <ac:grpSpMkLst>
            <pc:docMk/>
            <pc:sldMk cId="1419029446" sldId="325"/>
            <ac:grpSpMk id="991" creationId="{00000000-0000-0000-0000-000000000000}"/>
          </ac:grpSpMkLst>
        </pc:grpChg>
        <pc:cxnChg chg="mod">
          <ac:chgData name="João Pedro de Noronha e Aragão" userId="3e7262fa-96d4-4136-917c-3f6927288669" providerId="ADAL" clId="{6F2DA6FD-0DB3-4E78-AAB1-7A405E88AED0}" dt="2023-01-09T15:50:52.757" v="512" actId="1036"/>
          <ac:cxnSpMkLst>
            <pc:docMk/>
            <pc:sldMk cId="1419029446" sldId="325"/>
            <ac:cxnSpMk id="979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50:42.476" v="480" actId="478"/>
          <ac:cxnSpMkLst>
            <pc:docMk/>
            <pc:sldMk cId="1419029446" sldId="325"/>
            <ac:cxnSpMk id="981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50:40.369" v="478" actId="478"/>
          <ac:cxnSpMkLst>
            <pc:docMk/>
            <pc:sldMk cId="1419029446" sldId="325"/>
            <ac:cxnSpMk id="983" creationId="{00000000-0000-0000-0000-000000000000}"/>
          </ac:cxnSpMkLst>
        </pc:cxnChg>
        <pc:cxnChg chg="del mod">
          <ac:chgData name="João Pedro de Noronha e Aragão" userId="3e7262fa-96d4-4136-917c-3f6927288669" providerId="ADAL" clId="{6F2DA6FD-0DB3-4E78-AAB1-7A405E88AED0}" dt="2023-01-09T15:50:41.124" v="479" actId="478"/>
          <ac:cxnSpMkLst>
            <pc:docMk/>
            <pc:sldMk cId="1419029446" sldId="325"/>
            <ac:cxnSpMk id="985" creationId="{00000000-0000-0000-0000-000000000000}"/>
          </ac:cxnSpMkLst>
        </pc:cxnChg>
      </pc:sldChg>
      <pc:sldChg chg="addSp delSp modSp add mod or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2368065438" sldId="326"/>
        </pc:sldMkLst>
        <pc:spChg chg="add del mod">
          <ac:chgData name="João Pedro de Noronha e Aragão" userId="3e7262fa-96d4-4136-917c-3f6927288669" providerId="ADAL" clId="{6F2DA6FD-0DB3-4E78-AAB1-7A405E88AED0}" dt="2023-01-09T16:10:10.812" v="642" actId="478"/>
          <ac:spMkLst>
            <pc:docMk/>
            <pc:sldMk cId="2368065438" sldId="326"/>
            <ac:spMk id="3" creationId="{32E54625-BB67-B7FD-8596-80F448DB74F9}"/>
          </ac:spMkLst>
        </pc:spChg>
        <pc:spChg chg="del">
          <ac:chgData name="João Pedro de Noronha e Aragão" userId="3e7262fa-96d4-4136-917c-3f6927288669" providerId="ADAL" clId="{6F2DA6FD-0DB3-4E78-AAB1-7A405E88AED0}" dt="2023-01-09T16:10:09.358" v="641" actId="478"/>
          <ac:spMkLst>
            <pc:docMk/>
            <pc:sldMk cId="2368065438" sldId="326"/>
            <ac:spMk id="666" creationId="{00000000-0000-0000-0000-000000000000}"/>
          </ac:spMkLst>
        </pc:spChg>
      </pc:sldChg>
      <pc:sldChg chg="add del">
        <pc:chgData name="João Pedro de Noronha e Aragão" userId="3e7262fa-96d4-4136-917c-3f6927288669" providerId="ADAL" clId="{6F2DA6FD-0DB3-4E78-AAB1-7A405E88AED0}" dt="2023-01-09T18:00:03.199" v="902" actId="47"/>
        <pc:sldMkLst>
          <pc:docMk/>
          <pc:sldMk cId="2691523739" sldId="327"/>
        </pc:sldMkLst>
      </pc:sldChg>
      <pc:sldChg chg="modSp add del mod ord">
        <pc:chgData name="João Pedro de Noronha e Aragão" userId="3e7262fa-96d4-4136-917c-3f6927288669" providerId="ADAL" clId="{6F2DA6FD-0DB3-4E78-AAB1-7A405E88AED0}" dt="2023-01-09T18:00:03.199" v="902" actId="47"/>
        <pc:sldMkLst>
          <pc:docMk/>
          <pc:sldMk cId="3706675259" sldId="328"/>
        </pc:sldMkLst>
        <pc:spChg chg="mod">
          <ac:chgData name="João Pedro de Noronha e Aragão" userId="3e7262fa-96d4-4136-917c-3f6927288669" providerId="ADAL" clId="{6F2DA6FD-0DB3-4E78-AAB1-7A405E88AED0}" dt="2023-01-09T17:32:17.653" v="762"/>
          <ac:spMkLst>
            <pc:docMk/>
            <pc:sldMk cId="3706675259" sldId="328"/>
            <ac:spMk id="540" creationId="{00000000-0000-0000-0000-000000000000}"/>
          </ac:spMkLst>
        </pc:spChg>
      </pc:sldChg>
      <pc:sldChg chg="add del">
        <pc:chgData name="João Pedro de Noronha e Aragão" userId="3e7262fa-96d4-4136-917c-3f6927288669" providerId="ADAL" clId="{6F2DA6FD-0DB3-4E78-AAB1-7A405E88AED0}" dt="2023-01-09T18:00:03.199" v="902" actId="47"/>
        <pc:sldMkLst>
          <pc:docMk/>
          <pc:sldMk cId="440236107" sldId="329"/>
        </pc:sldMkLst>
      </pc:sldChg>
      <pc:sldChg chg="add del">
        <pc:chgData name="João Pedro de Noronha e Aragão" userId="3e7262fa-96d4-4136-917c-3f6927288669" providerId="ADAL" clId="{6F2DA6FD-0DB3-4E78-AAB1-7A405E88AED0}" dt="2023-01-09T18:00:03.199" v="902" actId="47"/>
        <pc:sldMkLst>
          <pc:docMk/>
          <pc:sldMk cId="1754372160" sldId="330"/>
        </pc:sldMkLst>
      </pc:sldChg>
      <pc:sldChg chg="modSp add del mod">
        <pc:chgData name="João Pedro de Noronha e Aragão" userId="3e7262fa-96d4-4136-917c-3f6927288669" providerId="ADAL" clId="{6F2DA6FD-0DB3-4E78-AAB1-7A405E88AED0}" dt="2023-01-11T16:49:41.267" v="1494" actId="47"/>
        <pc:sldMkLst>
          <pc:docMk/>
          <pc:sldMk cId="921895440" sldId="331"/>
        </pc:sldMkLst>
        <pc:spChg chg="mod">
          <ac:chgData name="João Pedro de Noronha e Aragão" userId="3e7262fa-96d4-4136-917c-3f6927288669" providerId="ADAL" clId="{6F2DA6FD-0DB3-4E78-AAB1-7A405E88AED0}" dt="2023-01-09T17:35:30.876" v="823" actId="20577"/>
          <ac:spMkLst>
            <pc:docMk/>
            <pc:sldMk cId="921895440" sldId="331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0T23:55:24.076" v="1284" actId="21"/>
          <ac:spMkLst>
            <pc:docMk/>
            <pc:sldMk cId="921895440" sldId="331"/>
            <ac:spMk id="796" creationId="{00000000-0000-0000-0000-000000000000}"/>
          </ac:spMkLst>
        </pc:spChg>
      </pc:sldChg>
      <pc:sldChg chg="modSp add del mod">
        <pc:chgData name="João Pedro de Noronha e Aragão" userId="3e7262fa-96d4-4136-917c-3f6927288669" providerId="ADAL" clId="{6F2DA6FD-0DB3-4E78-AAB1-7A405E88AED0}" dt="2023-01-11T16:49:41.267" v="1494" actId="47"/>
        <pc:sldMkLst>
          <pc:docMk/>
          <pc:sldMk cId="3062169380" sldId="332"/>
        </pc:sldMkLst>
        <pc:spChg chg="mod">
          <ac:chgData name="João Pedro de Noronha e Aragão" userId="3e7262fa-96d4-4136-917c-3f6927288669" providerId="ADAL" clId="{6F2DA6FD-0DB3-4E78-AAB1-7A405E88AED0}" dt="2023-01-09T17:35:39.275" v="824"/>
          <ac:spMkLst>
            <pc:docMk/>
            <pc:sldMk cId="3062169380" sldId="332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0T23:55:47.708" v="1286" actId="21"/>
          <ac:spMkLst>
            <pc:docMk/>
            <pc:sldMk cId="3062169380" sldId="332"/>
            <ac:spMk id="796" creationId="{00000000-0000-0000-0000-000000000000}"/>
          </ac:spMkLst>
        </pc:spChg>
      </pc:sldChg>
      <pc:sldChg chg="modSp add del mod">
        <pc:chgData name="João Pedro de Noronha e Aragão" userId="3e7262fa-96d4-4136-917c-3f6927288669" providerId="ADAL" clId="{6F2DA6FD-0DB3-4E78-AAB1-7A405E88AED0}" dt="2023-01-11T16:49:41.267" v="1494" actId="47"/>
        <pc:sldMkLst>
          <pc:docMk/>
          <pc:sldMk cId="2682817378" sldId="333"/>
        </pc:sldMkLst>
        <pc:spChg chg="mod">
          <ac:chgData name="João Pedro de Noronha e Aragão" userId="3e7262fa-96d4-4136-917c-3f6927288669" providerId="ADAL" clId="{6F2DA6FD-0DB3-4E78-AAB1-7A405E88AED0}" dt="2023-01-09T17:35:42.196" v="825"/>
          <ac:spMkLst>
            <pc:docMk/>
            <pc:sldMk cId="2682817378" sldId="333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0T23:56:12.964" v="1296" actId="21"/>
          <ac:spMkLst>
            <pc:docMk/>
            <pc:sldMk cId="2682817378" sldId="333"/>
            <ac:spMk id="796" creationId="{00000000-0000-0000-0000-000000000000}"/>
          </ac:spMkLst>
        </pc:spChg>
      </pc:sldChg>
      <pc:sldChg chg="modSp add del mod">
        <pc:chgData name="João Pedro de Noronha e Aragão" userId="3e7262fa-96d4-4136-917c-3f6927288669" providerId="ADAL" clId="{6F2DA6FD-0DB3-4E78-AAB1-7A405E88AED0}" dt="2023-01-11T16:49:41.267" v="1494" actId="47"/>
        <pc:sldMkLst>
          <pc:docMk/>
          <pc:sldMk cId="3242697585" sldId="334"/>
        </pc:sldMkLst>
        <pc:spChg chg="mod">
          <ac:chgData name="João Pedro de Noronha e Aragão" userId="3e7262fa-96d4-4136-917c-3f6927288669" providerId="ADAL" clId="{6F2DA6FD-0DB3-4E78-AAB1-7A405E88AED0}" dt="2023-01-09T17:35:45.707" v="826"/>
          <ac:spMkLst>
            <pc:docMk/>
            <pc:sldMk cId="3242697585" sldId="334"/>
            <ac:spMk id="795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0T23:56:26.131" v="1298" actId="21"/>
          <ac:spMkLst>
            <pc:docMk/>
            <pc:sldMk cId="3242697585" sldId="334"/>
            <ac:spMk id="796" creationId="{00000000-0000-0000-0000-000000000000}"/>
          </ac:spMkLst>
        </pc:spChg>
      </pc:sldChg>
      <pc:sldChg chg="modSp add del mod">
        <pc:chgData name="João Pedro de Noronha e Aragão" userId="3e7262fa-96d4-4136-917c-3f6927288669" providerId="ADAL" clId="{6F2DA6FD-0DB3-4E78-AAB1-7A405E88AED0}" dt="2023-01-11T17:12:07.507" v="1535" actId="47"/>
        <pc:sldMkLst>
          <pc:docMk/>
          <pc:sldMk cId="46960475" sldId="335"/>
        </pc:sldMkLst>
        <pc:spChg chg="mod">
          <ac:chgData name="João Pedro de Noronha e Aragão" userId="3e7262fa-96d4-4136-917c-3f6927288669" providerId="ADAL" clId="{6F2DA6FD-0DB3-4E78-AAB1-7A405E88AED0}" dt="2023-01-09T18:08:30.895" v="1002" actId="20577"/>
          <ac:spMkLst>
            <pc:docMk/>
            <pc:sldMk cId="46960475" sldId="335"/>
            <ac:spMk id="399" creationId="{00000000-0000-0000-0000-000000000000}"/>
          </ac:spMkLst>
        </pc:spChg>
      </pc:sldChg>
      <pc:sldChg chg="modSp add mod ord modTransition">
        <pc:chgData name="João Pedro de Noronha e Aragão" userId="3e7262fa-96d4-4136-917c-3f6927288669" providerId="ADAL" clId="{6F2DA6FD-0DB3-4E78-AAB1-7A405E88AED0}" dt="2023-01-11T17:14:18.003" v="1600"/>
        <pc:sldMkLst>
          <pc:docMk/>
          <pc:sldMk cId="2374837006" sldId="336"/>
        </pc:sldMkLst>
        <pc:spChg chg="mod">
          <ac:chgData name="João Pedro de Noronha e Aragão" userId="3e7262fa-96d4-4136-917c-3f6927288669" providerId="ADAL" clId="{6F2DA6FD-0DB3-4E78-AAB1-7A405E88AED0}" dt="2023-01-09T18:19:38.611" v="1069" actId="20577"/>
          <ac:spMkLst>
            <pc:docMk/>
            <pc:sldMk cId="2374837006" sldId="336"/>
            <ac:spMk id="397" creationId="{00000000-0000-0000-0000-000000000000}"/>
          </ac:spMkLst>
        </pc:spChg>
        <pc:spChg chg="mod">
          <ac:chgData name="João Pedro de Noronha e Aragão" userId="3e7262fa-96d4-4136-917c-3f6927288669" providerId="ADAL" clId="{6F2DA6FD-0DB3-4E78-AAB1-7A405E88AED0}" dt="2023-01-11T17:12:13.089" v="1537" actId="20577"/>
          <ac:spMkLst>
            <pc:docMk/>
            <pc:sldMk cId="2374837006" sldId="336"/>
            <ac:spMk id="399" creationId="{00000000-0000-0000-0000-000000000000}"/>
          </ac:spMkLst>
        </pc:spChg>
      </pc:sldChg>
      <pc:sldChg chg="addSp delSp modSp add mod ord modTransition">
        <pc:chgData name="João Pedro de Noronha e Aragão" userId="3e7262fa-96d4-4136-917c-3f6927288669" providerId="ADAL" clId="{6F2DA6FD-0DB3-4E78-AAB1-7A405E88AED0}" dt="2023-01-13T17:35:32.726" v="1640" actId="167"/>
        <pc:sldMkLst>
          <pc:docMk/>
          <pc:sldMk cId="2510356862" sldId="337"/>
        </pc:sldMkLst>
        <pc:spChg chg="mod">
          <ac:chgData name="João Pedro de Noronha e Aragão" userId="3e7262fa-96d4-4136-917c-3f6927288669" providerId="ADAL" clId="{6F2DA6FD-0DB3-4E78-AAB1-7A405E88AED0}" dt="2023-01-11T17:11:36.020" v="1530"/>
          <ac:spMkLst>
            <pc:docMk/>
            <pc:sldMk cId="2510356862" sldId="337"/>
            <ac:spMk id="795" creationId="{00000000-0000-0000-0000-000000000000}"/>
          </ac:spMkLst>
        </pc:spChg>
        <pc:spChg chg="del mod">
          <ac:chgData name="João Pedro de Noronha e Aragão" userId="3e7262fa-96d4-4136-917c-3f6927288669" providerId="ADAL" clId="{6F2DA6FD-0DB3-4E78-AAB1-7A405E88AED0}" dt="2023-01-11T17:09:01.568" v="1516" actId="478"/>
          <ac:spMkLst>
            <pc:docMk/>
            <pc:sldMk cId="2510356862" sldId="337"/>
            <ac:spMk id="796" creationId="{00000000-0000-0000-0000-000000000000}"/>
          </ac:spMkLst>
        </pc:spChg>
        <pc:grpChg chg="ord">
          <ac:chgData name="João Pedro de Noronha e Aragão" userId="3e7262fa-96d4-4136-917c-3f6927288669" providerId="ADAL" clId="{6F2DA6FD-0DB3-4E78-AAB1-7A405E88AED0}" dt="2023-01-11T17:09:23.323" v="1520" actId="166"/>
          <ac:grpSpMkLst>
            <pc:docMk/>
            <pc:sldMk cId="2510356862" sldId="337"/>
            <ac:grpSpMk id="804" creationId="{00000000-0000-0000-0000-000000000000}"/>
          </ac:grpSpMkLst>
        </pc:grpChg>
        <pc:grpChg chg="ord">
          <ac:chgData name="João Pedro de Noronha e Aragão" userId="3e7262fa-96d4-4136-917c-3f6927288669" providerId="ADAL" clId="{6F2DA6FD-0DB3-4E78-AAB1-7A405E88AED0}" dt="2023-01-11T17:09:19.478" v="1519" actId="166"/>
          <ac:grpSpMkLst>
            <pc:docMk/>
            <pc:sldMk cId="2510356862" sldId="337"/>
            <ac:grpSpMk id="808" creationId="{00000000-0000-0000-0000-000000000000}"/>
          </ac:grpSpMkLst>
        </pc:grpChg>
        <pc:grpChg chg="ord">
          <ac:chgData name="João Pedro de Noronha e Aragão" userId="3e7262fa-96d4-4136-917c-3f6927288669" providerId="ADAL" clId="{6F2DA6FD-0DB3-4E78-AAB1-7A405E88AED0}" dt="2023-01-11T17:09:26.832" v="1521" actId="166"/>
          <ac:grpSpMkLst>
            <pc:docMk/>
            <pc:sldMk cId="2510356862" sldId="337"/>
            <ac:grpSpMk id="812" creationId="{00000000-0000-0000-0000-000000000000}"/>
          </ac:grpSpMkLst>
        </pc:grpChg>
        <pc:picChg chg="add del mod modCrop">
          <ac:chgData name="João Pedro de Noronha e Aragão" userId="3e7262fa-96d4-4136-917c-3f6927288669" providerId="ADAL" clId="{6F2DA6FD-0DB3-4E78-AAB1-7A405E88AED0}" dt="2023-01-13T17:34:19.005" v="1634" actId="478"/>
          <ac:picMkLst>
            <pc:docMk/>
            <pc:sldMk cId="2510356862" sldId="337"/>
            <ac:picMk id="3" creationId="{63BEEE7C-1BA5-83F7-4735-B2E7B4B742E9}"/>
          </ac:picMkLst>
        </pc:picChg>
        <pc:picChg chg="add mod ord">
          <ac:chgData name="João Pedro de Noronha e Aragão" userId="3e7262fa-96d4-4136-917c-3f6927288669" providerId="ADAL" clId="{6F2DA6FD-0DB3-4E78-AAB1-7A405E88AED0}" dt="2023-01-13T17:35:32.726" v="1640" actId="167"/>
          <ac:picMkLst>
            <pc:docMk/>
            <pc:sldMk cId="2510356862" sldId="337"/>
            <ac:picMk id="4" creationId="{BF257357-2AC0-66A5-724C-193069CE090A}"/>
          </ac:picMkLst>
        </pc:picChg>
      </pc:sldChg>
      <pc:sldChg chg="addSp delSp modSp add del mod">
        <pc:chgData name="João Pedro de Noronha e Aragão" userId="3e7262fa-96d4-4136-917c-3f6927288669" providerId="ADAL" clId="{6F2DA6FD-0DB3-4E78-AAB1-7A405E88AED0}" dt="2023-01-11T17:10:57.102" v="1528" actId="47"/>
        <pc:sldMkLst>
          <pc:docMk/>
          <pc:sldMk cId="471091555" sldId="338"/>
        </pc:sldMkLst>
        <pc:spChg chg="del mod">
          <ac:chgData name="João Pedro de Noronha e Aragão" userId="3e7262fa-96d4-4136-917c-3f6927288669" providerId="ADAL" clId="{6F2DA6FD-0DB3-4E78-AAB1-7A405E88AED0}" dt="2023-01-11T17:06:22.313" v="1507" actId="478"/>
          <ac:spMkLst>
            <pc:docMk/>
            <pc:sldMk cId="471091555" sldId="338"/>
            <ac:spMk id="796" creationId="{00000000-0000-0000-0000-000000000000}"/>
          </ac:spMkLst>
        </pc:spChg>
        <pc:graphicFrameChg chg="add del mod">
          <ac:chgData name="João Pedro de Noronha e Aragão" userId="3e7262fa-96d4-4136-917c-3f6927288669" providerId="ADAL" clId="{6F2DA6FD-0DB3-4E78-AAB1-7A405E88AED0}" dt="2023-01-11T16:54:50.227" v="1503" actId="478"/>
          <ac:graphicFrameMkLst>
            <pc:docMk/>
            <pc:sldMk cId="471091555" sldId="338"/>
            <ac:graphicFrameMk id="3" creationId="{BCD0792C-18EA-9B9D-54B4-8AB4F72B2A96}"/>
          </ac:graphicFrameMkLst>
        </pc:graphicFrameChg>
        <pc:picChg chg="add del mod">
          <ac:chgData name="João Pedro de Noronha e Aragão" userId="3e7262fa-96d4-4136-917c-3f6927288669" providerId="ADAL" clId="{6F2DA6FD-0DB3-4E78-AAB1-7A405E88AED0}" dt="2023-01-11T16:50:08.613" v="1498" actId="478"/>
          <ac:picMkLst>
            <pc:docMk/>
            <pc:sldMk cId="471091555" sldId="338"/>
            <ac:picMk id="2" creationId="{EA4BB5DE-5557-125A-B1AB-875E4A4E8549}"/>
          </ac:picMkLst>
        </pc:picChg>
        <pc:picChg chg="add mod">
          <ac:chgData name="João Pedro de Noronha e Aragão" userId="3e7262fa-96d4-4136-917c-3f6927288669" providerId="ADAL" clId="{6F2DA6FD-0DB3-4E78-AAB1-7A405E88AED0}" dt="2023-01-11T17:07:36.542" v="1510" actId="1076"/>
          <ac:picMkLst>
            <pc:docMk/>
            <pc:sldMk cId="471091555" sldId="338"/>
            <ac:picMk id="5" creationId="{C098FD05-552F-2E2D-3EAD-102EFFB1E1CE}"/>
          </ac:picMkLst>
        </pc:picChg>
      </pc:sldChg>
      <pc:sldChg chg="addSp delSp modSp add mod modTransition modAnim">
        <pc:chgData name="João Pedro de Noronha e Aragão" userId="3e7262fa-96d4-4136-917c-3f6927288669" providerId="ADAL" clId="{6F2DA6FD-0DB3-4E78-AAB1-7A405E88AED0}" dt="2023-01-13T02:01:57.122" v="1615"/>
        <pc:sldMkLst>
          <pc:docMk/>
          <pc:sldMk cId="1692701346" sldId="339"/>
        </pc:sldMkLst>
        <pc:spChg chg="del">
          <ac:chgData name="João Pedro de Noronha e Aragão" userId="3e7262fa-96d4-4136-917c-3f6927288669" providerId="ADAL" clId="{6F2DA6FD-0DB3-4E78-AAB1-7A405E88AED0}" dt="2023-01-11T17:11:53.022" v="1534" actId="478"/>
          <ac:spMkLst>
            <pc:docMk/>
            <pc:sldMk cId="1692701346" sldId="339"/>
            <ac:spMk id="796" creationId="{00000000-0000-0000-0000-000000000000}"/>
          </ac:spMkLst>
        </pc:spChg>
        <pc:picChg chg="add mod">
          <ac:chgData name="João Pedro de Noronha e Aragão" userId="3e7262fa-96d4-4136-917c-3f6927288669" providerId="ADAL" clId="{6F2DA6FD-0DB3-4E78-AAB1-7A405E88AED0}" dt="2023-01-13T02:00:56.353" v="1613" actId="1076"/>
          <ac:picMkLst>
            <pc:docMk/>
            <pc:sldMk cId="1692701346" sldId="339"/>
            <ac:picMk id="2" creationId="{D0BB41DA-DA66-4C83-1546-BBA8030DE677}"/>
          </ac:picMkLst>
        </pc:picChg>
        <pc:picChg chg="del">
          <ac:chgData name="João Pedro de Noronha e Aragão" userId="3e7262fa-96d4-4136-917c-3f6927288669" providerId="ADAL" clId="{6F2DA6FD-0DB3-4E78-AAB1-7A405E88AED0}" dt="2023-01-11T17:08:57.876" v="1515" actId="478"/>
          <ac:picMkLst>
            <pc:docMk/>
            <pc:sldMk cId="1692701346" sldId="339"/>
            <ac:picMk id="3" creationId="{63BEEE7C-1BA5-83F7-4735-B2E7B4B742E9}"/>
          </ac:picMkLst>
        </pc:picChg>
      </pc:sldChg>
      <pc:sldChg chg="addSp delSp modSp add mod modTransition">
        <pc:chgData name="João Pedro de Noronha e Aragão" userId="3e7262fa-96d4-4136-917c-3f6927288669" providerId="ADAL" clId="{6F2DA6FD-0DB3-4E78-AAB1-7A405E88AED0}" dt="2023-01-13T17:34:09.503" v="1633" actId="167"/>
        <pc:sldMkLst>
          <pc:docMk/>
          <pc:sldMk cId="2066902378" sldId="340"/>
        </pc:sldMkLst>
        <pc:spChg chg="mod">
          <ac:chgData name="João Pedro de Noronha e Aragão" userId="3e7262fa-96d4-4136-917c-3f6927288669" providerId="ADAL" clId="{6F2DA6FD-0DB3-4E78-AAB1-7A405E88AED0}" dt="2023-01-11T17:11:45.047" v="1533" actId="20577"/>
          <ac:spMkLst>
            <pc:docMk/>
            <pc:sldMk cId="2066902378" sldId="340"/>
            <ac:spMk id="795" creationId="{00000000-0000-0000-0000-000000000000}"/>
          </ac:spMkLst>
        </pc:spChg>
        <pc:picChg chg="add del mod ord">
          <ac:chgData name="João Pedro de Noronha e Aragão" userId="3e7262fa-96d4-4136-917c-3f6927288669" providerId="ADAL" clId="{6F2DA6FD-0DB3-4E78-AAB1-7A405E88AED0}" dt="2023-01-11T17:17:07.912" v="1604" actId="478"/>
          <ac:picMkLst>
            <pc:docMk/>
            <pc:sldMk cId="2066902378" sldId="340"/>
            <ac:picMk id="3" creationId="{164F9FF6-8F0E-034C-8D75-1B6E32321B75}"/>
          </ac:picMkLst>
        </pc:picChg>
        <pc:picChg chg="add mod ord">
          <ac:chgData name="João Pedro de Noronha e Aragão" userId="3e7262fa-96d4-4136-917c-3f6927288669" providerId="ADAL" clId="{6F2DA6FD-0DB3-4E78-AAB1-7A405E88AED0}" dt="2023-01-13T17:34:09.503" v="1633" actId="167"/>
          <ac:picMkLst>
            <pc:docMk/>
            <pc:sldMk cId="2066902378" sldId="340"/>
            <ac:picMk id="3" creationId="{ADEB121A-14E4-C1F7-A3BF-C38D8B3C28FB}"/>
          </ac:picMkLst>
        </pc:picChg>
        <pc:picChg chg="del">
          <ac:chgData name="João Pedro de Noronha e Aragão" userId="3e7262fa-96d4-4136-917c-3f6927288669" providerId="ADAL" clId="{6F2DA6FD-0DB3-4E78-AAB1-7A405E88AED0}" dt="2023-01-11T17:10:00.449" v="1523" actId="478"/>
          <ac:picMkLst>
            <pc:docMk/>
            <pc:sldMk cId="2066902378" sldId="340"/>
            <ac:picMk id="5" creationId="{C098FD05-552F-2E2D-3EAD-102EFFB1E1CE}"/>
          </ac:picMkLst>
        </pc:picChg>
        <pc:picChg chg="add del mod ord">
          <ac:chgData name="João Pedro de Noronha e Aragão" userId="3e7262fa-96d4-4136-917c-3f6927288669" providerId="ADAL" clId="{6F2DA6FD-0DB3-4E78-AAB1-7A405E88AED0}" dt="2023-01-13T17:33:35.979" v="1627" actId="478"/>
          <ac:picMkLst>
            <pc:docMk/>
            <pc:sldMk cId="2066902378" sldId="340"/>
            <ac:picMk id="6" creationId="{7A14FC0A-276F-DA6E-EA88-BC3196B06263}"/>
          </ac:picMkLst>
        </pc:picChg>
      </pc:sldChg>
      <pc:sldChg chg="addSp delSp modSp add del mod delAnim">
        <pc:chgData name="João Pedro de Noronha e Aragão" userId="3e7262fa-96d4-4136-917c-3f6927288669" providerId="ADAL" clId="{6F2DA6FD-0DB3-4E78-AAB1-7A405E88AED0}" dt="2023-01-13T02:16:51.646" v="1626" actId="47"/>
        <pc:sldMkLst>
          <pc:docMk/>
          <pc:sldMk cId="1774152810" sldId="341"/>
        </pc:sldMkLst>
        <pc:picChg chg="del">
          <ac:chgData name="João Pedro de Noronha e Aragão" userId="3e7262fa-96d4-4136-917c-3f6927288669" providerId="ADAL" clId="{6F2DA6FD-0DB3-4E78-AAB1-7A405E88AED0}" dt="2023-01-13T02:12:12.702" v="1617" actId="478"/>
          <ac:picMkLst>
            <pc:docMk/>
            <pc:sldMk cId="1774152810" sldId="341"/>
            <ac:picMk id="2" creationId="{D0BB41DA-DA66-4C83-1546-BBA8030DE677}"/>
          </ac:picMkLst>
        </pc:picChg>
        <pc:picChg chg="add mod">
          <ac:chgData name="João Pedro de Noronha e Aragão" userId="3e7262fa-96d4-4136-917c-3f6927288669" providerId="ADAL" clId="{6F2DA6FD-0DB3-4E78-AAB1-7A405E88AED0}" dt="2023-01-13T02:13:10.192" v="1625" actId="1076"/>
          <ac:picMkLst>
            <pc:docMk/>
            <pc:sldMk cId="1774152810" sldId="341"/>
            <ac:picMk id="4" creationId="{0C75A871-E5F2-8003-BA3A-163D104822E0}"/>
          </ac:picMkLst>
        </pc:picChg>
      </pc:sldChg>
      <pc:sldMasterChg chg="delSldLayout">
        <pc:chgData name="João Pedro de Noronha e Aragão" userId="3e7262fa-96d4-4136-917c-3f6927288669" providerId="ADAL" clId="{6F2DA6FD-0DB3-4E78-AAB1-7A405E88AED0}" dt="2023-01-11T17:13:14.905" v="1593" actId="47"/>
        <pc:sldMasterMkLst>
          <pc:docMk/>
          <pc:sldMasterMk cId="0" sldId="2147483675"/>
        </pc:sldMasterMkLst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09T18:00:03.199" v="902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João Pedro de Noronha e Aragão" userId="3e7262fa-96d4-4136-917c-3f6927288669" providerId="ADAL" clId="{6F2DA6FD-0DB3-4E78-AAB1-7A405E88AED0}" dt="2023-01-11T17:13:14.905" v="1593" actId="47"/>
        <pc:sldMasterMkLst>
          <pc:docMk/>
          <pc:sldMasterMk cId="0" sldId="2147483676"/>
        </pc:sldMasterMkLst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João Pedro de Noronha e Aragão" userId="3e7262fa-96d4-4136-917c-3f6927288669" providerId="ADAL" clId="{6F2DA6FD-0DB3-4E78-AAB1-7A405E88AED0}" dt="2023-01-11T17:13:14.905" v="1593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97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079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79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1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589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30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43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2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73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7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ed1af4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1ed1af4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61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ed1af4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1ed1af4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3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2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296903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Dispensador de Comida Inteligente</a:t>
            </a:r>
            <a:endParaRPr dirty="0">
              <a:solidFill>
                <a:srgbClr val="CC0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Aragão – A039132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Bernardo M</a:t>
            </a:r>
            <a:r>
              <a:rPr lang="pt-PT" dirty="0"/>
              <a:t>a</a:t>
            </a:r>
            <a:r>
              <a:rPr lang="en" dirty="0"/>
              <a:t>galhães – A038819</a:t>
            </a:r>
            <a:endParaRPr dirty="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4714" y="1813154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743890" y="1872250"/>
            <a:ext cx="2072206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075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EB121A-14E4-C1F7-A3BF-C38D8B3C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26" y="1374539"/>
            <a:ext cx="5715798" cy="3508869"/>
          </a:xfrm>
          <a:prstGeom prst="rect">
            <a:avLst/>
          </a:prstGeom>
        </p:spPr>
      </p:pic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690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257357-2AC0-66A5-724C-193069CE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74" y="1519889"/>
            <a:ext cx="5726502" cy="3331974"/>
          </a:xfrm>
          <a:prstGeom prst="rect">
            <a:avLst/>
          </a:prstGeom>
        </p:spPr>
      </p:pic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 (cont.)</a:t>
            </a:r>
            <a:endParaRPr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035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4714" y="1813154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Vídeo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743890" y="1872250"/>
            <a:ext cx="2072206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483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Vídeo</a:t>
            </a:r>
            <a:endParaRPr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Demonstracao">
            <a:hlinkClick r:id="" action="ppaction://media"/>
            <a:extLst>
              <a:ext uri="{FF2B5EF4-FFF2-40B4-BE49-F238E27FC236}">
                <a16:creationId xmlns:a16="http://schemas.microsoft.com/office/drawing/2014/main" id="{D0BB41DA-DA66-4C83-1546-BBA8030DE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1004" y="1231272"/>
            <a:ext cx="4941992" cy="37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9"/>
          <p:cNvPicPr preferRelativeResize="0"/>
          <p:nvPr/>
        </p:nvPicPr>
        <p:blipFill rotWithShape="1">
          <a:blip r:embed="rId4">
            <a:alphaModFix amt="75000"/>
          </a:blip>
          <a:srcRect l="11847" t="10080"/>
          <a:stretch/>
        </p:blipFill>
        <p:spPr>
          <a:xfrm>
            <a:off x="-123825" y="-190500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9"/>
          <p:cNvPicPr preferRelativeResize="0"/>
          <p:nvPr/>
        </p:nvPicPr>
        <p:blipFill rotWithShape="1">
          <a:blip r:embed="rId4">
            <a:alphaModFix amt="75000"/>
          </a:blip>
          <a:srcRect l="15261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39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668" name="Google Shape;668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9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675" name="Google Shape;675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1970334" y="1694339"/>
            <a:ext cx="932831" cy="867975"/>
            <a:chOff x="827350" y="3629733"/>
            <a:chExt cx="1431600" cy="1332067"/>
          </a:xfrm>
        </p:grpSpPr>
        <p:sp>
          <p:nvSpPr>
            <p:cNvPr id="679" name="Google Shape;679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1970321" y="961841"/>
            <a:ext cx="633913" cy="589839"/>
            <a:chOff x="827350" y="3629733"/>
            <a:chExt cx="1431600" cy="1332067"/>
          </a:xfrm>
        </p:grpSpPr>
        <p:sp>
          <p:nvSpPr>
            <p:cNvPr id="683" name="Google Shape;683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1427427" y="1480329"/>
            <a:ext cx="487174" cy="453302"/>
            <a:chOff x="827350" y="3629733"/>
            <a:chExt cx="1431600" cy="1332067"/>
          </a:xfrm>
        </p:grpSpPr>
        <p:sp>
          <p:nvSpPr>
            <p:cNvPr id="687" name="Google Shape;687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806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1475975" y="1550449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4182000" y="1550449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888025" y="1550449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2733285" y="3115283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5439310" y="3115283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8"/>
          </p:nvPr>
        </p:nvSpPr>
        <p:spPr>
          <a:xfrm>
            <a:off x="1415374" y="1612999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2" name="Google Shape;362;p32"/>
          <p:cNvSpPr txBox="1">
            <a:spLocks noGrp="1"/>
          </p:cNvSpPr>
          <p:nvPr>
            <p:ph type="title" idx="9"/>
          </p:nvPr>
        </p:nvSpPr>
        <p:spPr>
          <a:xfrm>
            <a:off x="5378711" y="3177833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713224" y="210347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1970534" y="366829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368" name="Google Shape;368;p32"/>
          <p:cNvSpPr txBox="1">
            <a:spLocks noGrp="1"/>
          </p:cNvSpPr>
          <p:nvPr>
            <p:ph type="title" idx="4"/>
          </p:nvPr>
        </p:nvSpPr>
        <p:spPr>
          <a:xfrm>
            <a:off x="4676561" y="366829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Vídeo</a:t>
            </a:r>
            <a:endParaRPr dirty="0"/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 idx="6"/>
          </p:nvPr>
        </p:nvSpPr>
        <p:spPr>
          <a:xfrm>
            <a:off x="3419251" y="210347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13"/>
          </p:nvPr>
        </p:nvSpPr>
        <p:spPr>
          <a:xfrm>
            <a:off x="2672684" y="3177833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4121401" y="1612999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title" idx="17"/>
          </p:nvPr>
        </p:nvSpPr>
        <p:spPr>
          <a:xfrm>
            <a:off x="6125276" y="210347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 idx="20"/>
          </p:nvPr>
        </p:nvSpPr>
        <p:spPr>
          <a:xfrm>
            <a:off x="6827426" y="1612999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77" name="Google Shape;377;p32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4714" y="1813154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796" name="Google Shape;796;p42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PT" sz="2000" b="0" i="0" dirty="0">
                <a:solidFill>
                  <a:srgbClr val="D1D5DB"/>
                </a:solidFill>
                <a:effectLst/>
                <a:latin typeface="Söhne"/>
              </a:rPr>
              <a:t>	O dispensador de comida inteligente fornece ração para os animais de forma automatizada. O mesmo torna-se bastante útil para quem tem dificuldade em manter um horário regular de alimentação ou passa longos períodos fora de casa. Este dispositivo foi construído com um servomotor e um Arduino Uno para controlar o dispensador de comida.</a:t>
            </a:r>
            <a:endParaRPr sz="2000"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8238187" y="3306489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019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4714" y="1813154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743890" y="1872250"/>
            <a:ext cx="2072206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317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796" name="Google Shape;796;p42"/>
          <p:cNvSpPr txBox="1">
            <a:spLocks noGrp="1"/>
          </p:cNvSpPr>
          <p:nvPr>
            <p:ph type="body" idx="1"/>
          </p:nvPr>
        </p:nvSpPr>
        <p:spPr>
          <a:xfrm>
            <a:off x="720000" y="1456399"/>
            <a:ext cx="7704000" cy="292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t-PT" sz="2000" b="0" i="0" dirty="0">
                <a:solidFill>
                  <a:srgbClr val="D1D5DB"/>
                </a:solidFill>
                <a:effectLst/>
                <a:latin typeface="Söhne"/>
              </a:rPr>
              <a:t>	O objetivo do trabalho é apresentar um dispensador de comida para animais inteligente construído com um servomotor e um Arduino Uno, que tem como principal objetivo facilitar a rotina de cuidados com os animais, permitindo que eles sejam alimentados de forma automatizada. O dispositivo pode ser útil para quem tem dificuldade em manter um horário regular de alimentação ou passa longos períodos fora de casa, pode também ser útil em situações em que o animal fica sozinho por longos períodos, garantindo que ele recebe a ração necessária para manter sua saúde e bem-estar.</a:t>
            </a:r>
            <a:endParaRPr sz="2000"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8046072" y="3154987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923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4714" y="1813154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743890" y="1872250"/>
            <a:ext cx="2072206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30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642;p74">
            <a:extLst>
              <a:ext uri="{FF2B5EF4-FFF2-40B4-BE49-F238E27FC236}">
                <a16:creationId xmlns:a16="http://schemas.microsoft.com/office/drawing/2014/main" id="{B94DCD53-85D4-0316-5980-58ACB770F55A}"/>
              </a:ext>
            </a:extLst>
          </p:cNvPr>
          <p:cNvGrpSpPr/>
          <p:nvPr/>
        </p:nvGrpSpPr>
        <p:grpSpPr>
          <a:xfrm>
            <a:off x="2776159" y="2481703"/>
            <a:ext cx="528706" cy="558777"/>
            <a:chOff x="-44512325" y="3176075"/>
            <a:chExt cx="300900" cy="3009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" name="Google Shape;7643;p74">
              <a:extLst>
                <a:ext uri="{FF2B5EF4-FFF2-40B4-BE49-F238E27FC236}">
                  <a16:creationId xmlns:a16="http://schemas.microsoft.com/office/drawing/2014/main" id="{31619E0F-997D-2EB4-2CBC-73B0BB3183A6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44;p74">
              <a:extLst>
                <a:ext uri="{FF2B5EF4-FFF2-40B4-BE49-F238E27FC236}">
                  <a16:creationId xmlns:a16="http://schemas.microsoft.com/office/drawing/2014/main" id="{60102117-5398-3B71-1C4C-B22F7739A50E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645;p74">
              <a:extLst>
                <a:ext uri="{FF2B5EF4-FFF2-40B4-BE49-F238E27FC236}">
                  <a16:creationId xmlns:a16="http://schemas.microsoft.com/office/drawing/2014/main" id="{6B8E08DB-386C-A4CA-A1B2-F0C3696B065B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7"/>
          <p:cNvSpPr/>
          <p:nvPr/>
        </p:nvSpPr>
        <p:spPr>
          <a:xfrm>
            <a:off x="4596456" y="1441003"/>
            <a:ext cx="2674500" cy="411897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4596456" y="1932326"/>
            <a:ext cx="2674500" cy="657234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4596456" y="3405461"/>
            <a:ext cx="2674500" cy="411897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4596456" y="3928487"/>
            <a:ext cx="2674500" cy="411897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2273981" y="2248757"/>
            <a:ext cx="1539300" cy="15009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endParaRPr dirty="0"/>
          </a:p>
        </p:txBody>
      </p:sp>
      <p:sp>
        <p:nvSpPr>
          <p:cNvPr id="978" name="Google Shape;978;p47"/>
          <p:cNvSpPr txBox="1"/>
          <p:nvPr/>
        </p:nvSpPr>
        <p:spPr>
          <a:xfrm>
            <a:off x="2233743" y="3040480"/>
            <a:ext cx="1613539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Hardware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979" name="Google Shape;979;p47"/>
          <p:cNvCxnSpPr>
            <a:cxnSpLocks/>
            <a:stCxn id="971" idx="0"/>
            <a:endCxn id="980" idx="1"/>
          </p:cNvCxnSpPr>
          <p:nvPr/>
        </p:nvCxnSpPr>
        <p:spPr>
          <a:xfrm flipV="1">
            <a:off x="3813281" y="1634131"/>
            <a:ext cx="783186" cy="13650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47"/>
          <p:cNvCxnSpPr>
            <a:cxnSpLocks/>
            <a:stCxn id="971" idx="0"/>
            <a:endCxn id="982" idx="1"/>
          </p:cNvCxnSpPr>
          <p:nvPr/>
        </p:nvCxnSpPr>
        <p:spPr>
          <a:xfrm>
            <a:off x="3813281" y="2999207"/>
            <a:ext cx="783186" cy="11224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47"/>
          <p:cNvCxnSpPr>
            <a:cxnSpLocks/>
            <a:stCxn id="971" idx="0"/>
            <a:endCxn id="984" idx="1"/>
          </p:cNvCxnSpPr>
          <p:nvPr/>
        </p:nvCxnSpPr>
        <p:spPr>
          <a:xfrm flipV="1">
            <a:off x="3813281" y="2262401"/>
            <a:ext cx="783186" cy="73680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47"/>
          <p:cNvCxnSpPr>
            <a:cxnSpLocks/>
            <a:stCxn id="971" idx="0"/>
            <a:endCxn id="986" idx="1"/>
          </p:cNvCxnSpPr>
          <p:nvPr/>
        </p:nvCxnSpPr>
        <p:spPr>
          <a:xfrm>
            <a:off x="3813281" y="2999207"/>
            <a:ext cx="783186" cy="581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47"/>
          <p:cNvSpPr txBox="1"/>
          <p:nvPr/>
        </p:nvSpPr>
        <p:spPr>
          <a:xfrm>
            <a:off x="4596467" y="1452032"/>
            <a:ext cx="2674500" cy="36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Arduino Uno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4" name="Google Shape;984;p47"/>
          <p:cNvSpPr txBox="1"/>
          <p:nvPr/>
        </p:nvSpPr>
        <p:spPr>
          <a:xfrm>
            <a:off x="4596467" y="1971839"/>
            <a:ext cx="2674500" cy="5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Tower Pro Micro Servo 99 SG90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6" name="Google Shape;986;p47"/>
          <p:cNvSpPr txBox="1"/>
          <p:nvPr/>
        </p:nvSpPr>
        <p:spPr>
          <a:xfrm>
            <a:off x="4596467" y="3398262"/>
            <a:ext cx="2674500" cy="36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Cabo USB-A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2" name="Google Shape;982;p47"/>
          <p:cNvSpPr txBox="1"/>
          <p:nvPr/>
        </p:nvSpPr>
        <p:spPr>
          <a:xfrm>
            <a:off x="4596467" y="3939587"/>
            <a:ext cx="2674500" cy="36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Jumpers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995" name="Google Shape;995;p47"/>
          <p:cNvGrpSpPr/>
          <p:nvPr/>
        </p:nvGrpSpPr>
        <p:grpSpPr>
          <a:xfrm rot="10800000">
            <a:off x="8655657" y="3842671"/>
            <a:ext cx="288601" cy="1096693"/>
            <a:chOff x="1006700" y="2603975"/>
            <a:chExt cx="55450" cy="210700"/>
          </a:xfrm>
        </p:grpSpPr>
        <p:sp>
          <p:nvSpPr>
            <p:cNvPr id="996" name="Google Shape;996;p4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003" name="Google Shape;1003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007" name="Google Shape;1007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68;p47">
            <a:extLst>
              <a:ext uri="{FF2B5EF4-FFF2-40B4-BE49-F238E27FC236}">
                <a16:creationId xmlns:a16="http://schemas.microsoft.com/office/drawing/2014/main" id="{0F2A831B-41B8-0902-6101-2E91BA0681B3}"/>
              </a:ext>
            </a:extLst>
          </p:cNvPr>
          <p:cNvSpPr/>
          <p:nvPr/>
        </p:nvSpPr>
        <p:spPr>
          <a:xfrm>
            <a:off x="4596456" y="2671235"/>
            <a:ext cx="2674500" cy="657234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983;p47">
            <a:extLst>
              <a:ext uri="{FF2B5EF4-FFF2-40B4-BE49-F238E27FC236}">
                <a16:creationId xmlns:a16="http://schemas.microsoft.com/office/drawing/2014/main" id="{9BB505D6-8108-6863-29AA-8FC917ED07BF}"/>
              </a:ext>
            </a:extLst>
          </p:cNvPr>
          <p:cNvCxnSpPr>
            <a:cxnSpLocks/>
            <a:stCxn id="971" idx="0"/>
            <a:endCxn id="9" idx="1"/>
          </p:cNvCxnSpPr>
          <p:nvPr/>
        </p:nvCxnSpPr>
        <p:spPr>
          <a:xfrm>
            <a:off x="3813281" y="2999207"/>
            <a:ext cx="783186" cy="210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984;p47">
            <a:extLst>
              <a:ext uri="{FF2B5EF4-FFF2-40B4-BE49-F238E27FC236}">
                <a16:creationId xmlns:a16="http://schemas.microsoft.com/office/drawing/2014/main" id="{D64E5C9C-FCFA-BBD5-9D89-DAD2A19DD61B}"/>
              </a:ext>
            </a:extLst>
          </p:cNvPr>
          <p:cNvSpPr txBox="1"/>
          <p:nvPr/>
        </p:nvSpPr>
        <p:spPr>
          <a:xfrm>
            <a:off x="4596467" y="2710748"/>
            <a:ext cx="2674500" cy="58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51AFDB"/>
                </a:solidFill>
                <a:effectLst/>
                <a:latin typeface="Audiowide" panose="020B0604020202020204" charset="0"/>
                <a:ea typeface="Audiowide" panose="020B0604020202020204" charset="0"/>
                <a:cs typeface="Audiowide" panose="020B0604020202020204" charset="0"/>
              </a:rPr>
              <a:t>Bluetooth</a:t>
            </a:r>
            <a:endParaRPr lang="pt-PT" sz="2800" dirty="0">
              <a:effectLst/>
            </a:endParaRPr>
          </a:p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51AFDB"/>
                </a:solidFill>
                <a:effectLst/>
                <a:latin typeface="Audiowide" panose="020B0604020202020204" charset="0"/>
                <a:ea typeface="Audiowide" panose="020B0604020202020204" charset="0"/>
                <a:cs typeface="Audiowide" panose="020B0604020202020204" charset="0"/>
              </a:rPr>
              <a:t>HC-05 ZS-040</a:t>
            </a:r>
            <a:endParaRPr lang="pt-PT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735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323;p76">
            <a:extLst>
              <a:ext uri="{FF2B5EF4-FFF2-40B4-BE49-F238E27FC236}">
                <a16:creationId xmlns:a16="http://schemas.microsoft.com/office/drawing/2014/main" id="{B1035EFF-CDBF-A93F-3F0F-42F63D595582}"/>
              </a:ext>
            </a:extLst>
          </p:cNvPr>
          <p:cNvGrpSpPr/>
          <p:nvPr/>
        </p:nvGrpSpPr>
        <p:grpSpPr>
          <a:xfrm>
            <a:off x="2764473" y="2480982"/>
            <a:ext cx="509886" cy="538066"/>
            <a:chOff x="-4837325" y="3971575"/>
            <a:chExt cx="292225" cy="29145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" name="Google Shape;8324;p76">
              <a:extLst>
                <a:ext uri="{FF2B5EF4-FFF2-40B4-BE49-F238E27FC236}">
                  <a16:creationId xmlns:a16="http://schemas.microsoft.com/office/drawing/2014/main" id="{A95A2417-EBB4-3185-A8F6-9A943583CC2C}"/>
                </a:ext>
              </a:extLst>
            </p:cNvPr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25;p76">
              <a:extLst>
                <a:ext uri="{FF2B5EF4-FFF2-40B4-BE49-F238E27FC236}">
                  <a16:creationId xmlns:a16="http://schemas.microsoft.com/office/drawing/2014/main" id="{B612C3AC-102A-5C3C-7A87-63E2E5013630}"/>
                </a:ext>
              </a:extLst>
            </p:cNvPr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26;p76">
              <a:extLst>
                <a:ext uri="{FF2B5EF4-FFF2-40B4-BE49-F238E27FC236}">
                  <a16:creationId xmlns:a16="http://schemas.microsoft.com/office/drawing/2014/main" id="{F84830F0-16B0-16D1-EBD3-99EDE737D25C}"/>
                </a:ext>
              </a:extLst>
            </p:cNvPr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27;p76">
              <a:extLst>
                <a:ext uri="{FF2B5EF4-FFF2-40B4-BE49-F238E27FC236}">
                  <a16:creationId xmlns:a16="http://schemas.microsoft.com/office/drawing/2014/main" id="{58875962-6628-5ABF-F282-724FD0AE587C}"/>
                </a:ext>
              </a:extLst>
            </p:cNvPr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28;p76">
              <a:extLst>
                <a:ext uri="{FF2B5EF4-FFF2-40B4-BE49-F238E27FC236}">
                  <a16:creationId xmlns:a16="http://schemas.microsoft.com/office/drawing/2014/main" id="{445C27EE-5910-FAD1-8C21-6D11551992D6}"/>
                </a:ext>
              </a:extLst>
            </p:cNvPr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329;p76">
              <a:extLst>
                <a:ext uri="{FF2B5EF4-FFF2-40B4-BE49-F238E27FC236}">
                  <a16:creationId xmlns:a16="http://schemas.microsoft.com/office/drawing/2014/main" id="{F0E8483C-9592-98FF-002A-11F35976B707}"/>
                </a:ext>
              </a:extLst>
            </p:cNvPr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7"/>
          <p:cNvSpPr/>
          <p:nvPr/>
        </p:nvSpPr>
        <p:spPr>
          <a:xfrm>
            <a:off x="4596456" y="2660634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2273981" y="2227325"/>
            <a:ext cx="1539300" cy="15009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</a:t>
            </a:r>
            <a:endParaRPr dirty="0"/>
          </a:p>
        </p:txBody>
      </p:sp>
      <p:sp>
        <p:nvSpPr>
          <p:cNvPr id="978" name="Google Shape;978;p47"/>
          <p:cNvSpPr txBox="1"/>
          <p:nvPr/>
        </p:nvSpPr>
        <p:spPr>
          <a:xfrm>
            <a:off x="2233743" y="3019048"/>
            <a:ext cx="1613539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Software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979" name="Google Shape;979;p47"/>
          <p:cNvCxnSpPr>
            <a:cxnSpLocks/>
            <a:stCxn id="971" idx="0"/>
            <a:endCxn id="980" idx="1"/>
          </p:cNvCxnSpPr>
          <p:nvPr/>
        </p:nvCxnSpPr>
        <p:spPr>
          <a:xfrm flipV="1">
            <a:off x="3813281" y="2976613"/>
            <a:ext cx="783186" cy="11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47"/>
          <p:cNvSpPr txBox="1"/>
          <p:nvPr/>
        </p:nvSpPr>
        <p:spPr>
          <a:xfrm>
            <a:off x="4596467" y="2697163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Arduino IDE 2.0.3</a:t>
            </a:r>
            <a:endParaRPr sz="2000" dirty="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995" name="Google Shape;995;p47"/>
          <p:cNvGrpSpPr/>
          <p:nvPr/>
        </p:nvGrpSpPr>
        <p:grpSpPr>
          <a:xfrm rot="10800000">
            <a:off x="8655657" y="3842671"/>
            <a:ext cx="288601" cy="1096693"/>
            <a:chOff x="1006700" y="2603975"/>
            <a:chExt cx="55450" cy="210700"/>
          </a:xfrm>
        </p:grpSpPr>
        <p:sp>
          <p:nvSpPr>
            <p:cNvPr id="996" name="Google Shape;996;p4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003" name="Google Shape;1003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007" name="Google Shape;1007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90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3B4D8F8-C747-46C2-8F53-5D21A7F89A12}">
  <we:reference id="wa200003220" version="1.0.0.0" store="pt-PT" storeType="OMEX"/>
  <we:alternateReferences>
    <we:reference id="WA200003220" version="1.0.0.0" store="WA20000322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221</Words>
  <Application>Microsoft Office PowerPoint</Application>
  <PresentationFormat>Apresentação no Ecrã (16:9)</PresentationFormat>
  <Paragraphs>42</Paragraphs>
  <Slides>15</Slides>
  <Notes>15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Arial</vt:lpstr>
      <vt:lpstr>Söhne</vt:lpstr>
      <vt:lpstr>Audiowide</vt:lpstr>
      <vt:lpstr>Karla</vt:lpstr>
      <vt:lpstr>Cyber-Futuristic AI Technology Thesis Defense by Slidesgo</vt:lpstr>
      <vt:lpstr>Dispensador de Comida Inteligente</vt:lpstr>
      <vt:lpstr>Índice</vt:lpstr>
      <vt:lpstr>Introdução</vt:lpstr>
      <vt:lpstr>Introdução</vt:lpstr>
      <vt:lpstr>Objetivo</vt:lpstr>
      <vt:lpstr>Objetivo</vt:lpstr>
      <vt:lpstr>Material</vt:lpstr>
      <vt:lpstr>Material</vt:lpstr>
      <vt:lpstr>Material</vt:lpstr>
      <vt:lpstr>Código</vt:lpstr>
      <vt:lpstr>Código</vt:lpstr>
      <vt:lpstr>Código (cont.)</vt:lpstr>
      <vt:lpstr>Vídeo</vt:lpstr>
      <vt:lpstr>Vídeo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Alimentador de Cães Inteligente</dc:title>
  <cp:lastModifiedBy>João Pedro de Noronha e Aragão</cp:lastModifiedBy>
  <cp:revision>1</cp:revision>
  <dcterms:modified xsi:type="dcterms:W3CDTF">2023-01-13T17:35:40Z</dcterms:modified>
</cp:coreProperties>
</file>